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98" r:id="rId6"/>
    <p:sldId id="264" r:id="rId7"/>
    <p:sldId id="267" r:id="rId8"/>
    <p:sldId id="269" r:id="rId9"/>
    <p:sldId id="271" r:id="rId10"/>
    <p:sldId id="273" r:id="rId11"/>
    <p:sldId id="284" r:id="rId12"/>
    <p:sldId id="277" r:id="rId13"/>
    <p:sldId id="291" r:id="rId14"/>
    <p:sldId id="281" r:id="rId15"/>
    <p:sldId id="282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Điều Trị Đau Can Thiệp: Kinh Nghiệm Ba Năm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686800" cy="4953000"/>
          </a:xfrm>
        </p:spPr>
        <p:txBody>
          <a:bodyPr/>
          <a:lstStyle/>
          <a:p>
            <a:pPr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Bs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Đỗ Thanh Huy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GS.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Nguyễn Hữu Tú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**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vi-VN" sz="180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ĐHY</a:t>
            </a:r>
            <a:r>
              <a:rPr lang="vi-VN" sz="200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Cần Thơ, </a:t>
            </a:r>
            <a:r>
              <a:rPr lang="en-US" sz="1800" smtClean="0">
                <a:latin typeface="Times New Roman" pitchFamily="18" charset="0"/>
                <a:cs typeface="Times New Roman" pitchFamily="18" charset="0"/>
              </a:rPr>
              <a:t>**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ĐHY Hà Nội</a:t>
            </a:r>
            <a:endParaRPr lang="en-US" sz="2000" i="1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</a:p>
          <a:p>
            <a:pPr>
              <a:buNone/>
            </a:pP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en-US" sz="28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NCKH\BAO CAO KHOA HOC POSTER\Bao Cao HN TMH Can Tho\chich khop TDH\7-7-2015 2-28-53 P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3429000" cy="5334000"/>
          </a:xfrm>
          <a:prstGeom prst="rect">
            <a:avLst/>
          </a:prstGeom>
          <a:noFill/>
        </p:spPr>
      </p:pic>
      <p:pic>
        <p:nvPicPr>
          <p:cNvPr id="1027" name="Picture 3" descr="E:\PAIN\PAIN BOOKS\Chua upload\b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886200"/>
            <a:ext cx="2971800" cy="2971800"/>
          </a:xfrm>
          <a:prstGeom prst="rect">
            <a:avLst/>
          </a:prstGeom>
          <a:noFill/>
        </p:spPr>
      </p:pic>
      <p:pic>
        <p:nvPicPr>
          <p:cNvPr id="1028" name="Picture 4" descr="D:\NCKH\BAO CAO KHOA HOC POSTER\PAIN 2016\quy nhon 2016\6-14-2016 6-58-13 P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54474"/>
            <a:ext cx="2819399" cy="3003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Tiêm facet lưng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điều trị thoái hóa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), thoát vị, hội chứng thất bại sau phẫu thuật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5-20-2015 8-28-1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063" y="1447800"/>
            <a:ext cx="6856937" cy="5202501"/>
          </a:xfrm>
          <a:prstGeom prst="rect">
            <a:avLst/>
          </a:prstGeom>
        </p:spPr>
      </p:pic>
      <p:pic>
        <p:nvPicPr>
          <p:cNvPr id="9" name="Picture 8" descr="IMG-20150511-011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6858000" cy="5143500"/>
          </a:xfrm>
          <a:prstGeom prst="rect">
            <a:avLst/>
          </a:prstGeom>
        </p:spPr>
      </p:pic>
      <p:pic>
        <p:nvPicPr>
          <p:cNvPr id="10" name="Picture 9" descr="Photo01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0"/>
            <a:ext cx="3657600" cy="4876800"/>
          </a:xfrm>
          <a:prstGeom prst="rect">
            <a:avLst/>
          </a:prstGeom>
        </p:spPr>
      </p:pic>
      <p:pic>
        <p:nvPicPr>
          <p:cNvPr id="2051" name="Picture 3" descr="D:\NCKH\BAO CAO KHOA HOC POSTER\PAIN 2016\quy nhon 2016\IMG_1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981200"/>
            <a:ext cx="5791201" cy="4325528"/>
          </a:xfrm>
          <a:prstGeom prst="rect">
            <a:avLst/>
          </a:prstGeom>
          <a:noFill/>
        </p:spPr>
      </p:pic>
      <p:pic>
        <p:nvPicPr>
          <p:cNvPr id="2052" name="Picture 4" descr="E:\PAIN\LAM SANG PHONG KHAM DAU HOAN MY\FBSS\IMG_080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828800"/>
            <a:ext cx="6193454" cy="4625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Vùng 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chậu hông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11-10-2015 2-32-2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1200"/>
            <a:ext cx="7541433" cy="4468997"/>
          </a:xfrm>
        </p:spPr>
      </p:pic>
      <p:pic>
        <p:nvPicPr>
          <p:cNvPr id="6" name="Picture 5" descr="IMG_0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2802" y="1524000"/>
            <a:ext cx="4631198" cy="3459104"/>
          </a:xfrm>
          <a:prstGeom prst="rect">
            <a:avLst/>
          </a:prstGeom>
        </p:spPr>
      </p:pic>
      <p:pic>
        <p:nvPicPr>
          <p:cNvPr id="2050" name="Picture 2" descr="D:\NCKH\BAO CAO KHOA HOC POSTER\PAIN 2016\quy nhon 2016\6-17-2016 10-09-40 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484579"/>
            <a:ext cx="8534400" cy="5203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Vùng gối-tiêm khớp gối(n=56)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5-20-2015 8-21-3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866" y="1371600"/>
            <a:ext cx="5094134" cy="5176133"/>
          </a:xfrm>
          <a:prstGeom prst="rect">
            <a:avLst/>
          </a:prstGeom>
        </p:spPr>
      </p:pic>
      <p:pic>
        <p:nvPicPr>
          <p:cNvPr id="8" name="Picture 7" descr="IMG-20150929-012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0"/>
            <a:ext cx="7315200" cy="5486400"/>
          </a:xfrm>
          <a:prstGeom prst="rect">
            <a:avLst/>
          </a:prstGeom>
        </p:spPr>
      </p:pic>
      <p:pic>
        <p:nvPicPr>
          <p:cNvPr id="9" name="Picture 8" descr="IMG-20150929-012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524000"/>
            <a:ext cx="6477000" cy="4857750"/>
          </a:xfrm>
          <a:prstGeom prst="rect">
            <a:avLst/>
          </a:prstGeom>
        </p:spPr>
      </p:pic>
      <p:pic>
        <p:nvPicPr>
          <p:cNvPr id="4098" name="Picture 2" descr="D:\NCKH\BAO CAO KHOA HOC POSTER\PAIN 2016\quy nhon 2016\IMG_136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3600"/>
            <a:ext cx="2362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Vùng bàn chân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11-10-2015 2-38-0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7216766" cy="4397121"/>
          </a:xfrm>
        </p:spPr>
      </p:pic>
      <p:pic>
        <p:nvPicPr>
          <p:cNvPr id="6" name="Picture 5" descr="IMG_0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447800"/>
            <a:ext cx="2971800" cy="2971800"/>
          </a:xfrm>
          <a:prstGeom prst="rect">
            <a:avLst/>
          </a:prstGeom>
        </p:spPr>
      </p:pic>
      <p:pic>
        <p:nvPicPr>
          <p:cNvPr id="3075" name="Picture 3" descr="D:\NCKH\BAO CAO KHOA HOC POSTER\PAIN 2016\quy nhon 2016\IMG_1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394171"/>
            <a:ext cx="7315200" cy="5463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Hiệu quả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so lan tie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24" y="2667000"/>
            <a:ext cx="8348532" cy="2895600"/>
          </a:xfrm>
        </p:spPr>
      </p:pic>
      <p:pic>
        <p:nvPicPr>
          <p:cNvPr id="3074" name="Picture 2" descr="D:\NCKH\BAO CAO KHOA HOC POSTER\PAIN 2016\quy nhon 2016\IMG_1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47800"/>
            <a:ext cx="5334000" cy="5334000"/>
          </a:xfrm>
          <a:prstGeom prst="rect">
            <a:avLst/>
          </a:prstGeom>
          <a:noFill/>
        </p:spPr>
      </p:pic>
      <p:pic>
        <p:nvPicPr>
          <p:cNvPr id="3075" name="Picture 3" descr="D:\NCKH\BAO CAO KHOA HOC POSTER\PAIN 2016\quy nhon 2016\IMG_1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447800"/>
            <a:ext cx="54102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Số trường hợp thất bại, biến chứng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that bai bien chung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37" y="2667000"/>
            <a:ext cx="8514126" cy="2099051"/>
          </a:xfrm>
        </p:spPr>
      </p:pic>
      <p:pic>
        <p:nvPicPr>
          <p:cNvPr id="5" name="Content Placeholder 3" descr="IMG-20140206-00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8016" y="1774825"/>
            <a:ext cx="6167967" cy="462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534400" cy="1252728"/>
          </a:xfrm>
        </p:spPr>
        <p:txBody>
          <a:bodyPr>
            <a:normAutofit/>
          </a:bodyPr>
          <a:lstStyle/>
          <a:p>
            <a:r>
              <a:rPr lang="en-US" sz="3600" i="1" smtClean="0">
                <a:latin typeface="Times New Roman" pitchFamily="18" charset="0"/>
                <a:cs typeface="Times New Roman" pitchFamily="18" charset="0"/>
              </a:rPr>
              <a:t>Xin cảm ơn mọi người đã chú ý lắng nghe!</a:t>
            </a:r>
            <a:endParaRPr lang="en-US" sz="3600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_0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3154" y="1447800"/>
            <a:ext cx="7243407" cy="5410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Phòng khám đau-cơ xương khớp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 descr="IMG_0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3156" y="1447800"/>
            <a:ext cx="7243408" cy="5410199"/>
          </a:xfrm>
        </p:spPr>
      </p:pic>
      <p:pic>
        <p:nvPicPr>
          <p:cNvPr id="9" name="Picture 8" descr="IMG_0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3240" y="2895600"/>
            <a:ext cx="2843960" cy="2124193"/>
          </a:xfrm>
          <a:prstGeom prst="rect">
            <a:avLst/>
          </a:prstGeom>
        </p:spPr>
      </p:pic>
      <p:pic>
        <p:nvPicPr>
          <p:cNvPr id="5" name="Content Placeholder 6" descr="dac die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4790925" cy="5181600"/>
          </a:xfrm>
          <a:prstGeom prst="rect">
            <a:avLst/>
          </a:prstGeom>
        </p:spPr>
      </p:pic>
      <p:pic>
        <p:nvPicPr>
          <p:cNvPr id="6" name="Content Placeholder 3" descr="ky thuat can thie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524000"/>
            <a:ext cx="4495800" cy="5119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Phòng điều trị đau can thiệp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3" descr="IMG_0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596337"/>
            <a:ext cx="6858000" cy="5122843"/>
          </a:xfrm>
        </p:spPr>
      </p:pic>
      <p:pic>
        <p:nvPicPr>
          <p:cNvPr id="5127" name="Picture 7" descr="E:\PAIN\LAM SANG PHONG KHAM DAU HOAN MY\TIEM FACET LUNG\ba tang\IMG_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0"/>
            <a:ext cx="6781800" cy="5065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Vùng Đầu-Mặt</a:t>
            </a:r>
            <a:br>
              <a:rPr lang="en-US" smtClean="0">
                <a:latin typeface="Times New Roman" pitchFamily="18" charset="0"/>
                <a:cs typeface="Times New Roman" pitchFamily="18" charset="0"/>
              </a:rPr>
            </a:b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Photo03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286000"/>
            <a:ext cx="3429000" cy="4572000"/>
          </a:xfrm>
        </p:spPr>
      </p:pic>
      <p:sp>
        <p:nvSpPr>
          <p:cNvPr id="5" name="TextBox 4"/>
          <p:cNvSpPr txBox="1"/>
          <p:nvPr/>
        </p:nvSpPr>
        <p:spPr>
          <a:xfrm>
            <a:off x="685800" y="1371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Tiêm  điều trị đau C2 (thần kinh chẩm)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5-20-2015 8-06-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438400"/>
            <a:ext cx="4153260" cy="4092295"/>
          </a:xfrm>
          <a:prstGeom prst="rect">
            <a:avLst/>
          </a:prstGeom>
        </p:spPr>
      </p:pic>
      <p:pic>
        <p:nvPicPr>
          <p:cNvPr id="7" name="Picture 6" descr="5-20-2015 8-06-4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209800"/>
            <a:ext cx="3505504" cy="4244708"/>
          </a:xfrm>
          <a:prstGeom prst="rect">
            <a:avLst/>
          </a:prstGeom>
        </p:spPr>
      </p:pic>
      <p:pic>
        <p:nvPicPr>
          <p:cNvPr id="6146" name="Picture 2" descr="D:\NCKH\BAO CAO KHOA HOC POSTER\Bao Cao HN TMH Can Tho\chich khop TDH\ky thuat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524000"/>
            <a:ext cx="5019675" cy="513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Vùng cổ</a:t>
            </a:r>
            <a:endParaRPr lang="en-US">
              <a:solidFill>
                <a:schemeClr val="accent1">
                  <a:satMod val="1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0" y="1524000"/>
            <a:ext cx="518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Cervical medial branch block </a:t>
            </a:r>
          </a:p>
        </p:txBody>
      </p:sp>
      <p:pic>
        <p:nvPicPr>
          <p:cNvPr id="16388" name="Picture 5" descr="5-20-2015 8-08-0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41148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5-20-2015 8-30-00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7388" y="1828800"/>
            <a:ext cx="46466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G_08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2538" y="3810000"/>
            <a:ext cx="40814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IMG_0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061995" y="2572586"/>
            <a:ext cx="4673390" cy="3490619"/>
          </a:xfrm>
          <a:prstGeom prst="rect">
            <a:avLst/>
          </a:prstGeom>
        </p:spPr>
      </p:pic>
      <p:pic>
        <p:nvPicPr>
          <p:cNvPr id="1027" name="Picture 3" descr="D:\NCKH\BAO CAO KHOA HOC POSTER\PAIN 2016\quy nhon 2016\IMG_118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3600"/>
            <a:ext cx="5581335" cy="416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Vùng vai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_02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6121190" cy="4572000"/>
          </a:xfrm>
        </p:spPr>
      </p:pic>
      <p:sp>
        <p:nvSpPr>
          <p:cNvPr id="5" name="TextBox 4"/>
          <p:cNvSpPr txBox="1"/>
          <p:nvPr/>
        </p:nvSpPr>
        <p:spPr>
          <a:xfrm>
            <a:off x="533400" y="13716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Tiêm khoang dưới mỏm cùng - điều trị viêm chóp xoay(n=26)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5-20-2015 8-11-1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59" y="2667000"/>
            <a:ext cx="4625741" cy="3650297"/>
          </a:xfrm>
          <a:prstGeom prst="rect">
            <a:avLst/>
          </a:prstGeom>
        </p:spPr>
      </p:pic>
      <p:pic>
        <p:nvPicPr>
          <p:cNvPr id="7" name="Picture 6" descr="5-20-2015 8-11-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140" y="2286000"/>
            <a:ext cx="4875633" cy="4343400"/>
          </a:xfrm>
          <a:prstGeom prst="rect">
            <a:avLst/>
          </a:prstGeom>
        </p:spPr>
      </p:pic>
      <p:pic>
        <p:nvPicPr>
          <p:cNvPr id="8" name="Content Placeholder 3" descr="IMG-20150418-01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2286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Vùng khuỷu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-20140301-00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6096000" cy="4572000"/>
          </a:xfrm>
        </p:spPr>
      </p:pic>
      <p:sp>
        <p:nvSpPr>
          <p:cNvPr id="5" name="TextBox 4"/>
          <p:cNvSpPr txBox="1"/>
          <p:nvPr/>
        </p:nvSpPr>
        <p:spPr>
          <a:xfrm>
            <a:off x="609600" y="15240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Tennis  Elbow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khuy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256" y="2209800"/>
            <a:ext cx="3962744" cy="4495800"/>
          </a:xfrm>
          <a:prstGeom prst="rect">
            <a:avLst/>
          </a:prstGeom>
        </p:spPr>
      </p:pic>
      <p:pic>
        <p:nvPicPr>
          <p:cNvPr id="7" name="Content Placeholder 3" descr="IMG-20140927-00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20574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Vùng cổ tay</a:t>
            </a:r>
            <a:r>
              <a:rPr lang="vi-VN" smtClean="0">
                <a:latin typeface="Times New Roman" pitchFamily="18" charset="0"/>
                <a:cs typeface="Times New Roman" pitchFamily="18" charset="0"/>
              </a:rPr>
              <a:t>- bàn tay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-20131110-00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124200"/>
            <a:ext cx="4572000" cy="3429000"/>
          </a:xfrm>
        </p:spPr>
      </p:pic>
      <p:sp>
        <p:nvSpPr>
          <p:cNvPr id="5" name="TextBox 4"/>
          <p:cNvSpPr txBox="1"/>
          <p:nvPr/>
        </p:nvSpPr>
        <p:spPr>
          <a:xfrm>
            <a:off x="0" y="14478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De Quervain’s , hội chứng ống cổ tay, điều trị viêm thần kinh quay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Photo06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1200"/>
            <a:ext cx="3657600" cy="4876800"/>
          </a:xfrm>
          <a:prstGeom prst="rect">
            <a:avLst/>
          </a:prstGeom>
        </p:spPr>
      </p:pic>
      <p:pic>
        <p:nvPicPr>
          <p:cNvPr id="6" name="Picture 5" descr="5-20-2015 8-15-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04" y="1524000"/>
            <a:ext cx="2064895" cy="2209800"/>
          </a:xfrm>
          <a:prstGeom prst="rect">
            <a:avLst/>
          </a:prstGeom>
        </p:spPr>
      </p:pic>
      <p:pic>
        <p:nvPicPr>
          <p:cNvPr id="8" name="Picture 7" descr="5-20-2015 8-16-0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0"/>
            <a:ext cx="4152741" cy="1981511"/>
          </a:xfrm>
          <a:prstGeom prst="rect">
            <a:avLst/>
          </a:prstGeom>
        </p:spPr>
      </p:pic>
      <p:pic>
        <p:nvPicPr>
          <p:cNvPr id="9" name="Picture 8" descr="5-20-2015 8-25-4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953000"/>
            <a:ext cx="2164262" cy="1905000"/>
          </a:xfrm>
          <a:prstGeom prst="rect">
            <a:avLst/>
          </a:prstGeom>
        </p:spPr>
      </p:pic>
      <p:pic>
        <p:nvPicPr>
          <p:cNvPr id="1027" name="Picture 3" descr="D:\NCKH\BAO CAO KHOA HOC POSTER\PAIN 2016\quy nhon 2016\6-17-2016 9-59-03 AM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489049"/>
            <a:ext cx="6727172" cy="398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Vùng ngực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_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386196"/>
            <a:ext cx="4648200" cy="3471803"/>
          </a:xfrm>
        </p:spPr>
      </p:pic>
      <p:pic>
        <p:nvPicPr>
          <p:cNvPr id="5" name="Picture 4" descr="IMG-20140215-00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  <p:pic>
        <p:nvPicPr>
          <p:cNvPr id="6" name="Picture 5" descr="IMG-20140215-00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1162050"/>
            <a:ext cx="3352800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7640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Tiêm ngoài màng cứng, khoang cạnh sống điều trị hậu Zona ngực, đau tk liên sườn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11-10-2015 2-23-1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0"/>
            <a:ext cx="2438400" cy="204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903</TotalTime>
  <Words>174</Words>
  <Application>Microsoft Office PowerPoint</Application>
  <PresentationFormat>On-screen Show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Module</vt:lpstr>
      <vt:lpstr>Điều Trị Đau Can Thiệp: Kinh Nghiệm Ba Năm</vt:lpstr>
      <vt:lpstr>Phòng khám đau-cơ xương khớp</vt:lpstr>
      <vt:lpstr>Phòng điều trị đau can thiệp</vt:lpstr>
      <vt:lpstr>Vùng Đầu-Mặt </vt:lpstr>
      <vt:lpstr>Vùng cổ</vt:lpstr>
      <vt:lpstr>Vùng vai</vt:lpstr>
      <vt:lpstr>Vùng khuỷu</vt:lpstr>
      <vt:lpstr>Vùng cổ tay- bàn tay</vt:lpstr>
      <vt:lpstr>Vùng ngực</vt:lpstr>
      <vt:lpstr>Tiêm facet lưng (điều trị thoái hóa), thoát vị, hội chứng thất bại sau phẫu thuật</vt:lpstr>
      <vt:lpstr>Vùng chậu hông</vt:lpstr>
      <vt:lpstr>Vùng gối-tiêm khớp gối(n=56)</vt:lpstr>
      <vt:lpstr>Vùng bàn chân</vt:lpstr>
      <vt:lpstr>Hiệu quả</vt:lpstr>
      <vt:lpstr>Số trường hợp thất bại, biến chứng</vt:lpstr>
      <vt:lpstr>Xin cảm ơn mọi người đã chú ý lắng nghe!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Điều Trị Đau Can Thiệp: Tổng Kết Ba Năm</dc:title>
  <dc:creator>ACER</dc:creator>
  <cp:lastModifiedBy>Windows User</cp:lastModifiedBy>
  <cp:revision>73</cp:revision>
  <dcterms:created xsi:type="dcterms:W3CDTF">2006-08-16T00:00:00Z</dcterms:created>
  <dcterms:modified xsi:type="dcterms:W3CDTF">2016-06-22T02:06:28Z</dcterms:modified>
</cp:coreProperties>
</file>