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8" d="100"/>
          <a:sy n="48" d="100"/>
        </p:scale>
        <p:origin x="-1434" y="-90"/>
      </p:cViewPr>
      <p:guideLst>
        <p:guide orient="horz" pos="3072"/>
        <p:guide pos="409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1143000" y="685800"/>
            <a:ext cx="4572000" cy="3429000"/>
          </a:xfrm>
          <a:prstGeom prst="rect">
            <a:avLst/>
          </a:prstGeom>
        </p:spPr>
        <p:txBody>
          <a:bodyPr/>
          <a:lstStyle/>
          <a:p>
            <a:endParaRPr/>
          </a:p>
        </p:txBody>
      </p:sp>
      <p:sp>
        <p:nvSpPr>
          <p:cNvPr id="156" name="Shape 1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176717680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r>
              <a:rPr dirty="0"/>
              <a:t>Good afternoon everyone,</a:t>
            </a:r>
          </a:p>
          <a:p>
            <a:r>
              <a:rPr dirty="0"/>
              <a:t>thank you for inviting me to present today</a:t>
            </a:r>
          </a:p>
          <a:p>
            <a:r>
              <a:rPr dirty="0"/>
              <a:t>my name is Bal - I am a consultant </a:t>
            </a:r>
            <a:r>
              <a:rPr dirty="0" err="1"/>
              <a:t>anaesthetist</a:t>
            </a:r>
            <a:r>
              <a:rPr dirty="0"/>
              <a:t> from the Royal </a:t>
            </a:r>
            <a:r>
              <a:rPr dirty="0" err="1"/>
              <a:t>Childrens</a:t>
            </a:r>
            <a:r>
              <a:rPr dirty="0"/>
              <a:t> Hospital in Melbourne</a:t>
            </a:r>
          </a:p>
          <a:p>
            <a:r>
              <a:rPr dirty="0"/>
              <a:t>Melbourne is a city of 4.9 million people and here is RCH- a hospital that performs an average of 10000 operations /year</a:t>
            </a:r>
          </a:p>
          <a:p>
            <a:r>
              <a:rPr dirty="0"/>
              <a:t>in 2016 we have introduced a hospital wide electronic medical record (EPIC) which has been an overall success to date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Heres a view of the main entrance foyer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So, whats new in paediatrics</a:t>
            </a:r>
          </a:p>
          <a:p>
            <a:r>
              <a:t>I thought I would list first, whats been discussed in the paediatric literature</a:t>
            </a:r>
          </a:p>
          <a:p>
            <a:r>
              <a:t>this is by no means an exhaustive list; but covers some of the more reviewed topics</a:t>
            </a:r>
          </a:p>
          <a:p>
            <a:pPr marL="388055" indent="-388055">
              <a:buSzPct val="100000"/>
              <a:buAutoNum type="arabicPeriod"/>
            </a:pPr>
            <a:r>
              <a:t>Airway management including an algorithm for the difficult airway management is a focus which has allowed for the introduction of hospital based protocols and training for management of the unanticipated difficult airway. New toys including variations in LMA and video laryngoscopes have helped with training and teaching.</a:t>
            </a:r>
          </a:p>
          <a:p>
            <a:pPr marL="388055" indent="-388055">
              <a:buSzPct val="100000"/>
              <a:buAutoNum type="arabicPeriod"/>
            </a:pPr>
            <a:r>
              <a:t>Pain management- which will be the focus of this talk</a:t>
            </a:r>
          </a:p>
          <a:p>
            <a:pPr marL="388055" indent="-388055">
              <a:buSzPct val="100000"/>
              <a:buAutoNum type="arabicPeriod"/>
            </a:pPr>
            <a:r>
              <a:t>Neurotoxicity- much data on translational effects to humans; with no conclusive evidence that anaesthesia is harmful on the developing brain</a:t>
            </a:r>
          </a:p>
          <a:p>
            <a:pPr marL="388055" indent="-388055">
              <a:buSzPct val="100000"/>
              <a:buAutoNum type="arabicPeriod"/>
            </a:pPr>
            <a:r>
              <a:t>A more liberal fasting regime for surgery</a:t>
            </a:r>
          </a:p>
          <a:p>
            <a:pPr marL="388055" indent="-388055">
              <a:buSzPct val="100000"/>
              <a:buAutoNum type="arabicPeriod"/>
            </a:pPr>
            <a:r>
              <a:t>The use of propofol/remifentanil in sport vent GA as well the increasing use of dexmedotomidine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r>
              <a:t>Lets start with new fasting guidelines - something we have revisited; for reasons I will go through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r>
              <a:t>This was a retrospective chart review of a hospital in Sweden who implement a liberal fasting guideline.</a:t>
            </a:r>
          </a:p>
          <a:p>
            <a:r>
              <a:t>Over 10000 cases were reviewed over 5 years and aspiration (CXR/post op symptoms of resp distress after vomiting) only occurred in 0.03% of cases (14 cases)</a:t>
            </a:r>
          </a:p>
          <a:p>
            <a:r>
              <a:t>Abstract</a:t>
            </a:r>
          </a:p>
          <a:p>
            <a:r>
              <a:t>BACKGROUND:</a:t>
            </a:r>
          </a:p>
          <a:p>
            <a:r>
              <a:t>International guidelines recommend 2 h of clear fluid fasting prior to general anesthesia. The pediatric anesthesia unit of Uppsala University Hospital has been implementing a more liberal fasting regime for more than a decade; thus, children scheduled for elective procedures are allowed to drink clear fluids until called to the operating suite.</a:t>
            </a:r>
          </a:p>
          <a:p>
            <a:r>
              <a:t>AIM:</a:t>
            </a:r>
          </a:p>
          <a:p>
            <a:r>
              <a:t>To determine the incidence of perioperative pulmonary aspiration in pediatric patients allowed unlimited intake of clear fluids prior to general anesthesia.</a:t>
            </a:r>
          </a:p>
          <a:p>
            <a:r>
              <a:t>METHOD:</a:t>
            </a:r>
          </a:p>
          <a:p>
            <a:r>
              <a:t>Elective pediatric procedures between January 2008 and December 2013 were examined retrospectively by reviewing anesthesia charts and discharge notes in the electronic medical record system. All notes from the care event and available chest x-rays were examined for cases showing vomiting, regurgitation, and/or aspiration. *</a:t>
            </a:r>
            <a:r>
              <a:rPr b="1"/>
              <a:t>Pulmonary aspiration was defined as radiological findings consistent with aspiration and/or postoperative symptoms of respiratory distress after vomiting during anesthesia.</a:t>
            </a:r>
          </a:p>
          <a:p>
            <a:r>
              <a:t>RESULTS:</a:t>
            </a:r>
          </a:p>
          <a:p>
            <a:r>
              <a:t>Of the 10,015 pediatric anesthetics included, aspiration occurred in three (0.03% or 3 in 10,000) cases. No case required cancellation of the surgical procedure, intensive care or ventilation support, and no deaths attributable to aspiration were found. Pulmonary aspiration was suspected, but not confirmed by radiology or continuing symptoms, in an additional 14 cases.</a:t>
            </a:r>
          </a:p>
          <a:p>
            <a:r>
              <a:t>CONCLUSION:</a:t>
            </a:r>
          </a:p>
          <a:p>
            <a:r>
              <a:t>Shortened fasting times may improve the perioperative experience for parents and children with a low risk of aspiration.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t>Fasting</a:t>
            </a:r>
          </a:p>
          <a:p>
            <a:r>
              <a:t>		• The goal of these guidelines is to minimise the fasting times for clear fluids to 1 hour.</a:t>
            </a:r>
            <a:br/>
            <a:r>
              <a:t/>
            </a:r>
            <a:br/>
            <a:r>
              <a:t>• Only the anaesthetist may adjust these guidelines.</a:t>
            </a:r>
            <a:br/>
            <a:r>
              <a:t/>
            </a:r>
            <a:br/>
            <a:r>
              <a:t>• If a patient appears likely to fast for much longer than these times then please contact the anaesthetist. (see below)</a:t>
            </a:r>
            <a:br/>
            <a:r>
              <a:t/>
            </a:r>
            <a:br/>
            <a:r>
              <a:t>Elective surgery and anaesthesia</a:t>
            </a:r>
            <a:br/>
            <a:r>
              <a:t>Children less than 6 months of age:</a:t>
            </a:r>
            <a:br/>
            <a:r>
              <a:t>• Please plan for the last breast feed to finish no later than 3 Hours before anaesthesia.</a:t>
            </a:r>
            <a:br/>
            <a:r>
              <a:t/>
            </a:r>
            <a:br/>
            <a:r>
              <a:t>• Please plan for a formula or cow's milk feed to finish no later than 4 Hours before anaesthesia.</a:t>
            </a:r>
            <a:br/>
            <a:r>
              <a:t>All other patients:</a:t>
            </a:r>
            <a:br/>
            <a:r>
              <a:t>• Please do not give milk drinks, food, lollies or chewing gum for 6 Hours before anaesthesia.</a:t>
            </a:r>
            <a:br/>
            <a:r>
              <a:t/>
            </a:r>
            <a:br/>
            <a:r>
              <a:t>• Please offer clear fluids up to 1 Hour before anaesthesia.</a:t>
            </a:r>
            <a:br/>
            <a:r>
              <a:t>Oral Medication:   </a:t>
            </a:r>
            <a:br/>
            <a:r>
              <a:t>• Please continue regular oral medications unless otherwise requested by the anaesthetist.</a:t>
            </a:r>
            <a:br/>
            <a:r>
              <a:t/>
            </a:r>
            <a:br/>
            <a:r>
              <a:t>• Medications can be taken with a sip of clear fluid.   </a:t>
            </a:r>
            <a:br/>
            <a:r>
              <a:t>Patients with a specific (staggered) admission time:</a:t>
            </a:r>
            <a:br/>
            <a:r>
              <a:t/>
            </a:r>
            <a:br/>
            <a:r>
              <a:t>• The fasting orders above should be applied to that admission time.   </a:t>
            </a:r>
            <a:br/>
            <a:r>
              <a:t>Patients on a morning or afternoon list:   </a:t>
            </a:r>
            <a:br/>
            <a:r>
              <a:t>• Morning Operation: List starts at 0830:</a:t>
            </a:r>
            <a:br/>
            <a:r>
              <a:t/>
            </a:r>
            <a:br/>
            <a:r>
              <a:t>Please fast from 0230 for food or milk and continue clear fluids until 0730   </a:t>
            </a:r>
            <a:br/>
            <a:r>
              <a:t>• Afternoon Operation: List starts at 1330:</a:t>
            </a:r>
            <a:br/>
            <a:r>
              <a:t/>
            </a:r>
            <a:br/>
            <a:r>
              <a:t>Please fast from 0730 for food or milk and continue clear fluids until 1230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t>tramadol-similar efficacy to opioids, reduced n and v , constipation and pruritus BUT active metabolite m1 produced by cyp2d6 may share the concerns raised for codeine with ultrametabolisers—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endParaRPr/>
          </a:p>
        </p:txBody>
      </p:sp>
      <p:sp>
        <p:nvSpPr>
          <p:cNvPr id="282" name="Shape 282"/>
          <p:cNvSpPr>
            <a:spLocks noGrp="1"/>
          </p:cNvSpPr>
          <p:nvPr>
            <p:ph type="body" sz="quarter" idx="1"/>
          </p:nvPr>
        </p:nvSpPr>
        <p:spPr>
          <a:prstGeom prst="rect">
            <a:avLst/>
          </a:prstGeom>
        </p:spPr>
        <p:txBody>
          <a:bodyPr/>
          <a:lstStyle/>
          <a:p>
            <a:r>
              <a:t>GAS- multi center rct, 6 years, 7 countries</a:t>
            </a:r>
          </a:p>
          <a:p>
            <a:r>
              <a:t>363 awake regional, 359 GA. outcomes 238 awake, 294 GA</a:t>
            </a:r>
          </a:p>
          <a:p>
            <a:r>
              <a:t>less than 1 hour of sevo doesn't increase the risk of adverse neurodevelopmental outcomes at two years compared with GA</a:t>
            </a:r>
          </a:p>
          <a:p>
            <a:r>
              <a:t>interpret data with caution - secondary outcome used, not a predictor of outcome, nevertheless best evidence available for now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Shape 117"/>
          <p:cNvSpPr/>
          <p:nvPr/>
        </p:nvSpPr>
        <p:spPr>
          <a:xfrm>
            <a:off x="292100" y="2438400"/>
            <a:ext cx="12420600" cy="129"/>
          </a:xfrm>
          <a:prstGeom prst="rect">
            <a:avLst/>
          </a:prstGeom>
          <a:ln w="12700">
            <a:solidFill>
              <a:srgbClr val="998074">
                <a:alpha val="75000"/>
              </a:srgbClr>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18" name="Shape 118"/>
          <p:cNvSpPr>
            <a:spLocks noGrp="1"/>
          </p:cNvSpPr>
          <p:nvPr>
            <p:ph type="title"/>
          </p:nvPr>
        </p:nvSpPr>
        <p:spPr>
          <a:xfrm>
            <a:off x="850900" y="838200"/>
            <a:ext cx="11303000" cy="1270000"/>
          </a:xfrm>
          <a:prstGeom prst="rect">
            <a:avLst/>
          </a:prstGeom>
        </p:spPr>
        <p:txBody>
          <a:bodyPr/>
          <a:lstStyle>
            <a:lvl1pPr>
              <a:lnSpc>
                <a:spcPct val="80000"/>
              </a:lnSpc>
              <a:defRPr sz="7000" cap="all">
                <a:latin typeface="Academy Engraved LET"/>
                <a:ea typeface="Academy Engraved LET"/>
                <a:cs typeface="Academy Engraved LET"/>
                <a:sym typeface="Academy Engraved LET"/>
              </a:defRPr>
            </a:lvl1pPr>
          </a:lstStyle>
          <a:p>
            <a:r>
              <a:t>Title Text</a:t>
            </a:r>
          </a:p>
        </p:txBody>
      </p:sp>
      <p:sp>
        <p:nvSpPr>
          <p:cNvPr id="119" name="Shape 119"/>
          <p:cNvSpPr>
            <a:spLocks noGrp="1"/>
          </p:cNvSpPr>
          <p:nvPr>
            <p:ph type="body" idx="1"/>
          </p:nvPr>
        </p:nvSpPr>
        <p:spPr>
          <a:xfrm>
            <a:off x="850900" y="2755900"/>
            <a:ext cx="11303000" cy="6350000"/>
          </a:xfrm>
          <a:prstGeom prst="rect">
            <a:avLst/>
          </a:prstGeom>
        </p:spPr>
        <p:txBody>
          <a:bodyPr/>
          <a:lstStyle>
            <a:lvl1pPr>
              <a:lnSpc>
                <a:spcPct val="110000"/>
              </a:lnSpc>
              <a:spcBef>
                <a:spcPts val="5500"/>
              </a:spcBef>
              <a:buSzPct val="45000"/>
              <a:buBlip>
                <a:blip r:embed="rId3"/>
              </a:buBlip>
              <a:defRPr sz="4000">
                <a:solidFill>
                  <a:srgbClr val="57554B"/>
                </a:solidFill>
                <a:latin typeface="Hoefler Text"/>
                <a:ea typeface="Hoefler Text"/>
                <a:cs typeface="Hoefler Text"/>
                <a:sym typeface="Hoefler Text"/>
              </a:defRPr>
            </a:lvl1pPr>
            <a:lvl2pPr>
              <a:lnSpc>
                <a:spcPct val="110000"/>
              </a:lnSpc>
              <a:spcBef>
                <a:spcPts val="5500"/>
              </a:spcBef>
              <a:buSzPct val="45000"/>
              <a:buBlip>
                <a:blip r:embed="rId3"/>
              </a:buBlip>
              <a:defRPr sz="4000">
                <a:solidFill>
                  <a:srgbClr val="57554B"/>
                </a:solidFill>
                <a:latin typeface="Hoefler Text"/>
                <a:ea typeface="Hoefler Text"/>
                <a:cs typeface="Hoefler Text"/>
                <a:sym typeface="Hoefler Text"/>
              </a:defRPr>
            </a:lvl2pPr>
            <a:lvl3pPr>
              <a:lnSpc>
                <a:spcPct val="110000"/>
              </a:lnSpc>
              <a:spcBef>
                <a:spcPts val="5500"/>
              </a:spcBef>
              <a:buSzPct val="45000"/>
              <a:buBlip>
                <a:blip r:embed="rId3"/>
              </a:buBlip>
              <a:defRPr sz="4000">
                <a:solidFill>
                  <a:srgbClr val="57554B"/>
                </a:solidFill>
                <a:latin typeface="Hoefler Text"/>
                <a:ea typeface="Hoefler Text"/>
                <a:cs typeface="Hoefler Text"/>
                <a:sym typeface="Hoefler Text"/>
              </a:defRPr>
            </a:lvl3pPr>
            <a:lvl4pPr>
              <a:lnSpc>
                <a:spcPct val="110000"/>
              </a:lnSpc>
              <a:spcBef>
                <a:spcPts val="5500"/>
              </a:spcBef>
              <a:buSzPct val="45000"/>
              <a:buBlip>
                <a:blip r:embed="rId3"/>
              </a:buBlip>
              <a:defRPr sz="4000">
                <a:solidFill>
                  <a:srgbClr val="57554B"/>
                </a:solidFill>
                <a:latin typeface="Hoefler Text"/>
                <a:ea typeface="Hoefler Text"/>
                <a:cs typeface="Hoefler Text"/>
                <a:sym typeface="Hoefler Text"/>
              </a:defRPr>
            </a:lvl4pPr>
            <a:lvl5pPr>
              <a:lnSpc>
                <a:spcPct val="110000"/>
              </a:lnSpc>
              <a:spcBef>
                <a:spcPts val="5500"/>
              </a:spcBef>
              <a:buSzPct val="45000"/>
              <a:buBlip>
                <a:blip r:embed="rId3"/>
              </a:buBlip>
              <a:defRPr sz="4000">
                <a:solidFill>
                  <a:srgbClr val="57554B"/>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120" name="Shape 120"/>
          <p:cNvSpPr>
            <a:spLocks noGrp="1"/>
          </p:cNvSpPr>
          <p:nvPr>
            <p:ph type="sldNum" sz="quarter" idx="2"/>
          </p:nvPr>
        </p:nvSpPr>
        <p:spPr>
          <a:xfrm>
            <a:off x="6366789" y="9245600"/>
            <a:ext cx="283922" cy="381000"/>
          </a:xfrm>
          <a:prstGeom prst="rect">
            <a:avLst/>
          </a:prstGeom>
          <a:gradFill>
            <a:gsLst>
              <a:gs pos="0">
                <a:srgbClr val="FDEFE1"/>
              </a:gs>
              <a:gs pos="100000">
                <a:srgbClr val="FAECDB"/>
              </a:gs>
            </a:gsLst>
            <a:lin ang="5400000"/>
          </a:gradFill>
        </p:spPr>
        <p:txBody>
          <a:bodyPr/>
          <a:lstStyle>
            <a:lvl1pPr>
              <a:defRPr>
                <a:solidFill>
                  <a:srgbClr val="503B28"/>
                </a:solidFill>
                <a:latin typeface="Bodoni SvtyTwo OS ITC TT-BookIt"/>
                <a:ea typeface="Bodoni SvtyTwo OS ITC TT-BookIt"/>
                <a:cs typeface="Bodoni SvtyTwo OS ITC TT-BookIt"/>
                <a:sym typeface="Bodoni SvtyTwo OS ITC TT-BookI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Shape 127"/>
          <p:cNvSpPr>
            <a:spLocks noGrp="1"/>
          </p:cNvSpPr>
          <p:nvPr>
            <p:ph type="title"/>
          </p:nvPr>
        </p:nvSpPr>
        <p:spPr>
          <a:xfrm>
            <a:off x="787400" y="254000"/>
            <a:ext cx="11430000" cy="2438400"/>
          </a:xfrm>
          <a:prstGeom prst="rect">
            <a:avLst/>
          </a:prstGeom>
        </p:spPr>
        <p:txBody>
          <a:bodyPr>
            <a:noAutofit/>
          </a:bodyPr>
          <a:lstStyle>
            <a:lvl1pPr>
              <a:defRPr sz="7800">
                <a:solidFill>
                  <a:srgbClr val="767367"/>
                </a:solidFill>
                <a:effectLst>
                  <a:outerShdw blurRad="63500" dist="12700" dir="5400000" rotWithShape="0">
                    <a:srgbClr val="000000">
                      <a:alpha val="30000"/>
                    </a:srgbClr>
                  </a:outerShdw>
                </a:effectLst>
                <a:latin typeface="Baskerville"/>
                <a:ea typeface="Baskerville"/>
                <a:cs typeface="Baskerville"/>
                <a:sym typeface="Baskerville"/>
              </a:defRPr>
            </a:lvl1pPr>
          </a:lstStyle>
          <a:p>
            <a:r>
              <a:t>Title Text</a:t>
            </a:r>
          </a:p>
        </p:txBody>
      </p:sp>
      <p:sp>
        <p:nvSpPr>
          <p:cNvPr id="128" name="Shape 128"/>
          <p:cNvSpPr>
            <a:spLocks noGrp="1"/>
          </p:cNvSpPr>
          <p:nvPr>
            <p:ph type="body" idx="1"/>
          </p:nvPr>
        </p:nvSpPr>
        <p:spPr>
          <a:xfrm>
            <a:off x="787400" y="2768600"/>
            <a:ext cx="11430000" cy="5715000"/>
          </a:xfrm>
          <a:prstGeom prst="rect">
            <a:avLst/>
          </a:prstGeom>
        </p:spPr>
        <p:txBody>
          <a:bodyPr>
            <a:noAutofit/>
          </a:bodyPr>
          <a:lstStyle>
            <a:lvl1pPr marL="571500" indent="-571500">
              <a:spcBef>
                <a:spcPts val="2800"/>
              </a:spcBef>
              <a:buSzPct val="80000"/>
              <a:buBlip>
                <a:blip r:embed="rId3"/>
              </a:buBlip>
              <a:defRPr>
                <a:solidFill>
                  <a:srgbClr val="5E5E5E"/>
                </a:solidFill>
                <a:latin typeface="Hoefler Text"/>
                <a:ea typeface="Hoefler Text"/>
                <a:cs typeface="Hoefler Text"/>
                <a:sym typeface="Hoefler Text"/>
              </a:defRPr>
            </a:lvl1pPr>
            <a:lvl2pPr marL="1016000" indent="-571500">
              <a:spcBef>
                <a:spcPts val="2800"/>
              </a:spcBef>
              <a:buSzPct val="80000"/>
              <a:buBlip>
                <a:blip r:embed="rId3"/>
              </a:buBlip>
              <a:defRPr>
                <a:solidFill>
                  <a:srgbClr val="5E5E5E"/>
                </a:solidFill>
                <a:latin typeface="Hoefler Text"/>
                <a:ea typeface="Hoefler Text"/>
                <a:cs typeface="Hoefler Text"/>
                <a:sym typeface="Hoefler Text"/>
              </a:defRPr>
            </a:lvl2pPr>
            <a:lvl3pPr marL="1460500" indent="-571500">
              <a:spcBef>
                <a:spcPts val="2800"/>
              </a:spcBef>
              <a:buSzPct val="80000"/>
              <a:buBlip>
                <a:blip r:embed="rId3"/>
              </a:buBlip>
              <a:defRPr>
                <a:solidFill>
                  <a:srgbClr val="5E5E5E"/>
                </a:solidFill>
                <a:latin typeface="Hoefler Text"/>
                <a:ea typeface="Hoefler Text"/>
                <a:cs typeface="Hoefler Text"/>
                <a:sym typeface="Hoefler Text"/>
              </a:defRPr>
            </a:lvl3pPr>
            <a:lvl4pPr marL="1905000" indent="-571500">
              <a:spcBef>
                <a:spcPts val="2800"/>
              </a:spcBef>
              <a:buSzPct val="80000"/>
              <a:buBlip>
                <a:blip r:embed="rId3"/>
              </a:buBlip>
              <a:defRPr>
                <a:solidFill>
                  <a:srgbClr val="5E5E5E"/>
                </a:solidFill>
                <a:latin typeface="Hoefler Text"/>
                <a:ea typeface="Hoefler Text"/>
                <a:cs typeface="Hoefler Text"/>
                <a:sym typeface="Hoefler Text"/>
              </a:defRPr>
            </a:lvl4pPr>
            <a:lvl5pPr marL="2349500" indent="-571500">
              <a:spcBef>
                <a:spcPts val="2800"/>
              </a:spcBef>
              <a:buSzPct val="80000"/>
              <a:buBlip>
                <a:blip r:embed="rId3"/>
              </a:buBlip>
              <a:defRPr>
                <a:solidFill>
                  <a:srgbClr val="5E5E5E"/>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129" name="Shape 129"/>
          <p:cNvSpPr>
            <a:spLocks noGrp="1"/>
          </p:cNvSpPr>
          <p:nvPr>
            <p:ph type="sldNum" sz="quarter" idx="2"/>
          </p:nvPr>
        </p:nvSpPr>
        <p:spPr>
          <a:xfrm>
            <a:off x="6302693" y="9131300"/>
            <a:ext cx="386716" cy="431800"/>
          </a:xfrm>
          <a:prstGeom prst="rect">
            <a:avLst/>
          </a:prstGeom>
        </p:spPr>
        <p:txBody>
          <a:bodyPr/>
          <a:lstStyle>
            <a:lvl1pPr>
              <a:defRPr sz="2200">
                <a:solidFill>
                  <a:srgbClr val="5E5E5E"/>
                </a:solidFill>
                <a:latin typeface="Hoefler Text"/>
                <a:ea typeface="Hoefler Text"/>
                <a:cs typeface="Hoefler Text"/>
                <a:sym typeface="Hoefler Tex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36" name="Shape 136"/>
          <p:cNvSpPr>
            <a:spLocks noGrp="1"/>
          </p:cNvSpPr>
          <p:nvPr>
            <p:ph type="pic" idx="13"/>
          </p:nvPr>
        </p:nvSpPr>
        <p:spPr>
          <a:xfrm>
            <a:off x="0" y="0"/>
            <a:ext cx="6438900" cy="9753600"/>
          </a:xfrm>
          <a:prstGeom prst="rect">
            <a:avLst/>
          </a:prstGeom>
        </p:spPr>
        <p:txBody>
          <a:bodyPr lIns="91439" tIns="45719" rIns="91439" bIns="45719" anchor="t">
            <a:noAutofit/>
          </a:bodyPr>
          <a:lstStyle/>
          <a:p>
            <a:endParaRPr/>
          </a:p>
        </p:txBody>
      </p:sp>
      <p:sp>
        <p:nvSpPr>
          <p:cNvPr id="137" name="Shape 137"/>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oAutofit/>
          </a:bodyPr>
          <a:lstStyle/>
          <a:p>
            <a:pPr marL="0" indent="0" defTabSz="457200">
              <a:spcBef>
                <a:spcPts val="0"/>
              </a:spcBef>
              <a:buSzTx/>
              <a:buNone/>
              <a:defRPr sz="1200">
                <a:latin typeface="Helvetica"/>
                <a:ea typeface="Helvetica"/>
                <a:cs typeface="Helvetica"/>
                <a:sym typeface="Helvetica"/>
              </a:defRPr>
            </a:pPr>
            <a:endParaRPr/>
          </a:p>
        </p:txBody>
      </p:sp>
      <p:sp>
        <p:nvSpPr>
          <p:cNvPr id="138" name="Shape 138"/>
          <p:cNvSpPr>
            <a:spLocks noGrp="1"/>
          </p:cNvSpPr>
          <p:nvPr>
            <p:ph type="title"/>
          </p:nvPr>
        </p:nvSpPr>
        <p:spPr>
          <a:xfrm>
            <a:off x="7023100" y="723900"/>
            <a:ext cx="5397500" cy="723900"/>
          </a:xfrm>
          <a:prstGeom prst="rect">
            <a:avLst/>
          </a:prstGeom>
        </p:spPr>
        <p:txBody>
          <a:bodyPr anchor="t"/>
          <a:lstStyle>
            <a:lvl1pPr algn="l">
              <a:spcBef>
                <a:spcPts val="2300"/>
              </a:spcBef>
              <a:defRPr sz="5200" cap="all">
                <a:solidFill>
                  <a:srgbClr val="747676"/>
                </a:solidFill>
                <a:latin typeface="DIN Condensed"/>
                <a:ea typeface="DIN Condensed"/>
                <a:cs typeface="DIN Condensed"/>
                <a:sym typeface="DIN Condensed"/>
              </a:defRPr>
            </a:lvl1pPr>
          </a:lstStyle>
          <a:p>
            <a:r>
              <a:t>Title Text</a:t>
            </a:r>
          </a:p>
        </p:txBody>
      </p:sp>
      <p:sp>
        <p:nvSpPr>
          <p:cNvPr id="139" name="Shape 139"/>
          <p:cNvSpPr>
            <a:spLocks noGrp="1"/>
          </p:cNvSpPr>
          <p:nvPr>
            <p:ph type="body" sz="half" idx="1"/>
          </p:nvPr>
        </p:nvSpPr>
        <p:spPr>
          <a:xfrm>
            <a:off x="7023100" y="1803400"/>
            <a:ext cx="5397500" cy="7226300"/>
          </a:xfrm>
          <a:prstGeom prst="rect">
            <a:avLst/>
          </a:prstGeom>
        </p:spPr>
        <p:txBody>
          <a:bodyPr anchor="t"/>
          <a:lstStyle>
            <a:lvl1pPr marL="406400" indent="-406400">
              <a:spcBef>
                <a:spcPts val="1800"/>
              </a:spcBef>
              <a:buFont typeface="Zapf Dingbats"/>
              <a:buChar char="➤"/>
              <a:defRPr sz="2800">
                <a:solidFill>
                  <a:srgbClr val="5C5C5C"/>
                </a:solidFill>
                <a:latin typeface="Iowan Old Style Roman"/>
                <a:ea typeface="Iowan Old Style Roman"/>
                <a:cs typeface="Iowan Old Style Roman"/>
                <a:sym typeface="Iowan Old Style Roman"/>
              </a:defRPr>
            </a:lvl1pPr>
            <a:lvl2pPr marL="812800" indent="-406400">
              <a:spcBef>
                <a:spcPts val="1800"/>
              </a:spcBef>
              <a:buFont typeface="Zapf Dingbats"/>
              <a:buChar char="➤"/>
              <a:defRPr sz="2800">
                <a:solidFill>
                  <a:srgbClr val="5C5C5C"/>
                </a:solidFill>
                <a:latin typeface="Iowan Old Style Roman"/>
                <a:ea typeface="Iowan Old Style Roman"/>
                <a:cs typeface="Iowan Old Style Roman"/>
                <a:sym typeface="Iowan Old Style Roman"/>
              </a:defRPr>
            </a:lvl2pPr>
            <a:lvl3pPr marL="1219200" indent="-406400">
              <a:spcBef>
                <a:spcPts val="1800"/>
              </a:spcBef>
              <a:buFont typeface="Zapf Dingbats"/>
              <a:buChar char="➤"/>
              <a:defRPr sz="2800">
                <a:solidFill>
                  <a:srgbClr val="5C5C5C"/>
                </a:solidFill>
                <a:latin typeface="Iowan Old Style Roman"/>
                <a:ea typeface="Iowan Old Style Roman"/>
                <a:cs typeface="Iowan Old Style Roman"/>
                <a:sym typeface="Iowan Old Style Roman"/>
              </a:defRPr>
            </a:lvl3pPr>
            <a:lvl4pPr marL="1625600" indent="-406400">
              <a:spcBef>
                <a:spcPts val="1800"/>
              </a:spcBef>
              <a:buFont typeface="Zapf Dingbats"/>
              <a:buChar char="➤"/>
              <a:defRPr sz="2800">
                <a:solidFill>
                  <a:srgbClr val="5C5C5C"/>
                </a:solidFill>
                <a:latin typeface="Iowan Old Style Roman"/>
                <a:ea typeface="Iowan Old Style Roman"/>
                <a:cs typeface="Iowan Old Style Roman"/>
                <a:sym typeface="Iowan Old Style Roman"/>
              </a:defRPr>
            </a:lvl4pPr>
            <a:lvl5pPr marL="2032000" indent="-406400">
              <a:spcBef>
                <a:spcPts val="1800"/>
              </a:spcBef>
              <a:buFont typeface="Zapf Dingbats"/>
              <a:buChar char="➤"/>
              <a:defRPr sz="2800">
                <a:solidFill>
                  <a:srgbClr val="5C5C5C"/>
                </a:solidFill>
                <a:latin typeface="Iowan Old Style Roman"/>
                <a:ea typeface="Iowan Old Style Roman"/>
                <a:cs typeface="Iowan Old Style Roman"/>
                <a:sym typeface="Iowan Old Style Roman"/>
              </a:defRPr>
            </a:lvl5pPr>
          </a:lstStyle>
          <a:p>
            <a:r>
              <a:t>Body Level One</a:t>
            </a:r>
          </a:p>
          <a:p>
            <a:pPr lvl="1"/>
            <a:r>
              <a:t>Body Level Two</a:t>
            </a:r>
          </a:p>
          <a:p>
            <a:pPr lvl="2"/>
            <a:r>
              <a:t>Body Level Three</a:t>
            </a:r>
          </a:p>
          <a:p>
            <a:pPr lvl="3"/>
            <a:r>
              <a:t>Body Level Four</a:t>
            </a:r>
          </a:p>
          <a:p>
            <a:pPr lvl="4"/>
            <a:r>
              <a:t>Body Level Five</a:t>
            </a:r>
          </a:p>
        </p:txBody>
      </p:sp>
      <p:sp>
        <p:nvSpPr>
          <p:cNvPr id="140" name="Shape 140"/>
          <p:cNvSpPr>
            <a:spLocks noGrp="1"/>
          </p:cNvSpPr>
          <p:nvPr>
            <p:ph type="sldNum" sz="quarter" idx="2"/>
          </p:nvPr>
        </p:nvSpPr>
        <p:spPr>
          <a:xfrm>
            <a:off x="12081047" y="9194800"/>
            <a:ext cx="309365" cy="342900"/>
          </a:xfrm>
          <a:prstGeom prst="rect">
            <a:avLst/>
          </a:prstGeom>
        </p:spPr>
        <p:txBody>
          <a:bodyPr/>
          <a:lstStyle>
            <a:lvl1pPr algn="r">
              <a:defRPr sz="1600">
                <a:solidFill>
                  <a:srgbClr val="747676"/>
                </a:solidFill>
                <a:latin typeface="DIN Alternate"/>
                <a:ea typeface="DIN Alternate"/>
                <a:cs typeface="DIN Alternate"/>
                <a:sym typeface="DIN Alternate"/>
              </a:defRPr>
            </a:lvl1p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47" name="Shape 147"/>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oAutofit/>
          </a:bodyPr>
          <a:lstStyle/>
          <a:p>
            <a:pPr marL="0" indent="0" defTabSz="457200">
              <a:spcBef>
                <a:spcPts val="0"/>
              </a:spcBef>
              <a:buSzTx/>
              <a:buNone/>
              <a:defRPr sz="1200">
                <a:latin typeface="Helvetica"/>
                <a:ea typeface="Helvetica"/>
                <a:cs typeface="Helvetica"/>
                <a:sym typeface="Helvetica"/>
              </a:defRPr>
            </a:pPr>
            <a:endParaRPr/>
          </a:p>
        </p:txBody>
      </p:sp>
      <p:sp>
        <p:nvSpPr>
          <p:cNvPr id="148" name="Shape 148"/>
          <p:cNvSpPr>
            <a:spLocks noGrp="1"/>
          </p:cNvSpPr>
          <p:nvPr>
            <p:ph type="title"/>
          </p:nvPr>
        </p:nvSpPr>
        <p:spPr>
          <a:xfrm>
            <a:off x="571500" y="723900"/>
            <a:ext cx="11861800" cy="723900"/>
          </a:xfrm>
          <a:prstGeom prst="rect">
            <a:avLst/>
          </a:prstGeom>
        </p:spPr>
        <p:txBody>
          <a:bodyPr anchor="t"/>
          <a:lstStyle>
            <a:lvl1pPr algn="l">
              <a:spcBef>
                <a:spcPts val="2300"/>
              </a:spcBef>
              <a:defRPr sz="5200" cap="all">
                <a:solidFill>
                  <a:srgbClr val="747676"/>
                </a:solidFill>
                <a:latin typeface="DIN Condensed"/>
                <a:ea typeface="DIN Condensed"/>
                <a:cs typeface="DIN Condensed"/>
                <a:sym typeface="DIN Condensed"/>
              </a:defRPr>
            </a:lvl1pPr>
          </a:lstStyle>
          <a:p>
            <a:r>
              <a:t>Title Text</a:t>
            </a:r>
          </a:p>
        </p:txBody>
      </p:sp>
      <p:sp>
        <p:nvSpPr>
          <p:cNvPr id="149" name="Shape 149"/>
          <p:cNvSpPr>
            <a:spLocks noGrp="1"/>
          </p:cNvSpPr>
          <p:nvPr>
            <p:ph type="sldNum" sz="quarter" idx="2"/>
          </p:nvPr>
        </p:nvSpPr>
        <p:spPr>
          <a:xfrm>
            <a:off x="12081047" y="9194800"/>
            <a:ext cx="309365" cy="342900"/>
          </a:xfrm>
          <a:prstGeom prst="rect">
            <a:avLst/>
          </a:prstGeom>
        </p:spPr>
        <p:txBody>
          <a:bodyPr/>
          <a:lstStyle>
            <a:lvl1pPr algn="r">
              <a:defRPr sz="1600">
                <a:solidFill>
                  <a:srgbClr val="747676"/>
                </a:solidFill>
                <a:latin typeface="DIN Alternate"/>
                <a:ea typeface="DIN Alternate"/>
                <a:cs typeface="DIN Alternate"/>
                <a:sym typeface="DIN Alternate"/>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8.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ctrTitle"/>
          </p:nvPr>
        </p:nvSpPr>
        <p:spPr>
          <a:prstGeom prst="rect">
            <a:avLst/>
          </a:prstGeom>
        </p:spPr>
        <p:txBody>
          <a:bodyPr/>
          <a:lstStyle/>
          <a:p>
            <a:r>
              <a:rPr lang="en-US" smtClean="0">
                <a:latin typeface="Times New Roman" pitchFamily="18" charset="0"/>
                <a:cs typeface="Times New Roman" pitchFamily="18" charset="0"/>
              </a:rPr>
              <a:t>CẬP NHẬT GÂY MÊ HỒI SỨC NHI KHOA</a:t>
            </a:r>
            <a:endParaRPr dirty="0">
              <a:latin typeface="Times New Roman" pitchFamily="18" charset="0"/>
              <a:cs typeface="Times New Roman" pitchFamily="18" charset="0"/>
            </a:endParaRPr>
          </a:p>
        </p:txBody>
      </p:sp>
      <p:sp>
        <p:nvSpPr>
          <p:cNvPr id="159" name="Shape 159"/>
          <p:cNvSpPr>
            <a:spLocks noGrp="1"/>
          </p:cNvSpPr>
          <p:nvPr>
            <p:ph type="subTitle" sz="quarter" idx="1"/>
          </p:nvPr>
        </p:nvSpPr>
        <p:spPr>
          <a:xfrm>
            <a:off x="1638300" y="5486400"/>
            <a:ext cx="10464800" cy="1130300"/>
          </a:xfrm>
          <a:prstGeom prst="rect">
            <a:avLst/>
          </a:prstGeom>
        </p:spPr>
        <p:txBody>
          <a:bodyPr/>
          <a:lstStyle/>
          <a:p>
            <a:pPr defTabSz="549148">
              <a:defRPr sz="3008"/>
            </a:pPr>
            <a:r>
              <a:t>Dr. Balvindar Kaur</a:t>
            </a:r>
          </a:p>
          <a:p>
            <a:pPr defTabSz="549148">
              <a:defRPr sz="3008"/>
            </a:pPr>
            <a:r>
              <a:t>Consultant Anaesthetist Royal Childrens Hospital Melbourne</a:t>
            </a:r>
          </a:p>
        </p:txBody>
      </p:sp>
      <p:pic>
        <p:nvPicPr>
          <p:cNvPr id="160" name="pasted-image.tiff"/>
          <p:cNvPicPr>
            <a:picLocks noChangeAspect="1"/>
          </p:cNvPicPr>
          <p:nvPr/>
        </p:nvPicPr>
        <p:blipFill>
          <a:blip r:embed="rId2">
            <a:extLst/>
          </a:blip>
          <a:stretch>
            <a:fillRect/>
          </a:stretch>
        </p:blipFill>
        <p:spPr>
          <a:xfrm>
            <a:off x="3456533" y="6527800"/>
            <a:ext cx="8290967" cy="224839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prstGeom prst="rect">
            <a:avLst/>
          </a:prstGeom>
        </p:spPr>
        <p:txBody>
          <a:bodyPr/>
          <a:lstStyle/>
          <a:p>
            <a:r>
              <a:rPr dirty="0"/>
              <a:t>RCH 2016</a:t>
            </a:r>
          </a:p>
        </p:txBody>
      </p:sp>
      <p:sp>
        <p:nvSpPr>
          <p:cNvPr id="205" name="Shape 205"/>
          <p:cNvSpPr>
            <a:spLocks noGrp="1"/>
          </p:cNvSpPr>
          <p:nvPr>
            <p:ph type="body" idx="1"/>
          </p:nvPr>
        </p:nvSpPr>
        <p:spPr>
          <a:prstGeom prst="rect">
            <a:avLst/>
          </a:prstGeom>
        </p:spPr>
        <p:txBody>
          <a:bodyPr>
            <a:normAutofit/>
          </a:bodyPr>
          <a:lstStyle/>
          <a:p>
            <a:r>
              <a:rPr lang="en-US" sz="2800" b="1" dirty="0" err="1" smtClean="0">
                <a:latin typeface="VNI-Times" pitchFamily="2" charset="0"/>
              </a:rPr>
              <a:t>Giaõm</a:t>
            </a:r>
            <a:r>
              <a:rPr lang="en-US" sz="2800" b="1" dirty="0" smtClean="0">
                <a:latin typeface="VNI-Times" pitchFamily="2" charset="0"/>
              </a:rPr>
              <a:t> </a:t>
            </a:r>
            <a:r>
              <a:rPr lang="en-US" sz="2800" b="1" dirty="0" err="1" smtClean="0">
                <a:latin typeface="VNI-Times" pitchFamily="2" charset="0"/>
              </a:rPr>
              <a:t>thieåu</a:t>
            </a:r>
            <a:r>
              <a:rPr lang="en-US" sz="2800" b="1" dirty="0" smtClean="0">
                <a:latin typeface="VNI-Times" pitchFamily="2" charset="0"/>
              </a:rPr>
              <a:t> </a:t>
            </a:r>
            <a:r>
              <a:rPr lang="en-US" sz="2800" b="1" dirty="0" err="1" smtClean="0">
                <a:latin typeface="VNI-Times" pitchFamily="2" charset="0"/>
              </a:rPr>
              <a:t>thôøi</a:t>
            </a:r>
            <a:r>
              <a:rPr lang="en-US" sz="2800" b="1" dirty="0" smtClean="0">
                <a:latin typeface="VNI-Times" pitchFamily="2" charset="0"/>
              </a:rPr>
              <a:t> </a:t>
            </a:r>
            <a:r>
              <a:rPr lang="en-US" sz="2800" b="1" dirty="0" err="1" smtClean="0">
                <a:latin typeface="VNI-Times" pitchFamily="2" charset="0"/>
              </a:rPr>
              <a:t>gian</a:t>
            </a:r>
            <a:r>
              <a:rPr lang="en-US" sz="2800" b="1" dirty="0" smtClean="0">
                <a:latin typeface="VNI-Times" pitchFamily="2" charset="0"/>
              </a:rPr>
              <a:t> </a:t>
            </a:r>
            <a:r>
              <a:rPr lang="en-US" sz="2800" b="1" dirty="0" err="1" smtClean="0">
                <a:latin typeface="VNI-Times" pitchFamily="2" charset="0"/>
              </a:rPr>
              <a:t>nhòn</a:t>
            </a:r>
            <a:r>
              <a:rPr lang="en-US" sz="2800" b="1" dirty="0" smtClean="0">
                <a:latin typeface="VNI-Times" pitchFamily="2" charset="0"/>
              </a:rPr>
              <a:t> </a:t>
            </a:r>
            <a:r>
              <a:rPr lang="en-US" sz="2800" b="1" dirty="0" err="1" smtClean="0">
                <a:latin typeface="VNI-Times" pitchFamily="2" charset="0"/>
              </a:rPr>
              <a:t>cho</a:t>
            </a:r>
            <a:r>
              <a:rPr lang="en-US" sz="2800" b="1" dirty="0" smtClean="0">
                <a:latin typeface="VNI-Times" pitchFamily="2" charset="0"/>
              </a:rPr>
              <a:t> </a:t>
            </a:r>
            <a:r>
              <a:rPr lang="en-US" sz="2800" b="1" dirty="0" err="1" smtClean="0">
                <a:latin typeface="VNI-Times" pitchFamily="2" charset="0"/>
              </a:rPr>
              <a:t>nöôùc</a:t>
            </a:r>
            <a:r>
              <a:rPr lang="en-US" sz="2800" b="1" dirty="0" smtClean="0">
                <a:latin typeface="VNI-Times" pitchFamily="2" charset="0"/>
              </a:rPr>
              <a:t> </a:t>
            </a:r>
            <a:r>
              <a:rPr lang="en-US" sz="2800" b="1" dirty="0" err="1" smtClean="0">
                <a:latin typeface="VNI-Times" pitchFamily="2" charset="0"/>
              </a:rPr>
              <a:t>trong</a:t>
            </a:r>
            <a:r>
              <a:rPr lang="en-US" sz="2800" b="1" dirty="0" smtClean="0">
                <a:latin typeface="VNI-Times" pitchFamily="2" charset="0"/>
              </a:rPr>
              <a:t> </a:t>
            </a:r>
            <a:r>
              <a:rPr lang="en-US" sz="2800" b="1" dirty="0" err="1" smtClean="0">
                <a:latin typeface="VNI-Times" pitchFamily="2" charset="0"/>
              </a:rPr>
              <a:t>ñeán</a:t>
            </a:r>
            <a:r>
              <a:rPr lang="en-US" sz="2800" b="1" dirty="0" smtClean="0">
                <a:latin typeface="VNI-Times" pitchFamily="2" charset="0"/>
              </a:rPr>
              <a:t> 1 </a:t>
            </a:r>
            <a:r>
              <a:rPr lang="en-US" sz="2800" b="1" dirty="0" err="1" smtClean="0">
                <a:latin typeface="VNI-Times" pitchFamily="2" charset="0"/>
              </a:rPr>
              <a:t>giôø</a:t>
            </a:r>
            <a:endParaRPr lang="en-US" sz="2800" b="1" dirty="0" smtClean="0">
              <a:latin typeface="VNI-Times" pitchFamily="2" charset="0"/>
            </a:endParaRPr>
          </a:p>
          <a:p>
            <a:r>
              <a:rPr lang="en-US" sz="2800" b="1" dirty="0" smtClean="0">
                <a:latin typeface="VNI-Times" pitchFamily="2" charset="0"/>
              </a:rPr>
              <a:t>Cho </a:t>
            </a:r>
            <a:r>
              <a:rPr lang="en-US" sz="2800" b="1" dirty="0" err="1" smtClean="0">
                <a:latin typeface="VNI-Times" pitchFamily="2" charset="0"/>
              </a:rPr>
              <a:t>phaãu</a:t>
            </a:r>
            <a:r>
              <a:rPr lang="en-US" sz="2800" b="1" dirty="0" smtClean="0">
                <a:latin typeface="VNI-Times" pitchFamily="2" charset="0"/>
              </a:rPr>
              <a:t> </a:t>
            </a:r>
            <a:r>
              <a:rPr lang="en-US" sz="2800" b="1" dirty="0" err="1" smtClean="0">
                <a:latin typeface="VNI-Times" pitchFamily="2" charset="0"/>
              </a:rPr>
              <a:t>thuaät</a:t>
            </a:r>
            <a:r>
              <a:rPr lang="en-US" sz="2800" b="1" dirty="0" smtClean="0">
                <a:latin typeface="VNI-Times" pitchFamily="2" charset="0"/>
              </a:rPr>
              <a:t> </a:t>
            </a:r>
            <a:r>
              <a:rPr lang="en-US" sz="2800" b="1" dirty="0" err="1" smtClean="0">
                <a:latin typeface="VNI-Times" pitchFamily="2" charset="0"/>
              </a:rPr>
              <a:t>chöông</a:t>
            </a:r>
            <a:r>
              <a:rPr lang="en-US" sz="2800" b="1" dirty="0" smtClean="0">
                <a:latin typeface="VNI-Times" pitchFamily="2" charset="0"/>
              </a:rPr>
              <a:t> </a:t>
            </a:r>
            <a:r>
              <a:rPr lang="en-US" sz="2800" b="1" dirty="0" err="1" smtClean="0">
                <a:latin typeface="VNI-Times" pitchFamily="2" charset="0"/>
              </a:rPr>
              <a:t>trình</a:t>
            </a:r>
            <a:r>
              <a:rPr lang="en-US" sz="2800" b="1" dirty="0" smtClean="0">
                <a:latin typeface="VNI-Times" pitchFamily="2" charset="0"/>
              </a:rPr>
              <a:t> </a:t>
            </a:r>
            <a:r>
              <a:rPr lang="en-US" sz="2800" b="1" dirty="0" err="1" smtClean="0">
                <a:latin typeface="VNI-Times" pitchFamily="2" charset="0"/>
              </a:rPr>
              <a:t>buoåi</a:t>
            </a:r>
            <a:r>
              <a:rPr lang="en-US" sz="2800" b="1" dirty="0" smtClean="0">
                <a:latin typeface="VNI-Times" pitchFamily="2" charset="0"/>
              </a:rPr>
              <a:t> </a:t>
            </a:r>
            <a:r>
              <a:rPr lang="en-US" sz="2800" b="1" dirty="0" err="1" smtClean="0">
                <a:latin typeface="VNI-Times" pitchFamily="2" charset="0"/>
              </a:rPr>
              <a:t>saùng</a:t>
            </a:r>
            <a:r>
              <a:rPr lang="en-US" sz="2800" b="1" dirty="0" smtClean="0">
                <a:latin typeface="VNI-Times" pitchFamily="2" charset="0"/>
              </a:rPr>
              <a:t> : </a:t>
            </a:r>
            <a:r>
              <a:rPr lang="en-US" sz="2800" b="1" dirty="0" err="1" smtClean="0">
                <a:latin typeface="VNI-Times" pitchFamily="2" charset="0"/>
              </a:rPr>
              <a:t>nöôùc</a:t>
            </a:r>
            <a:r>
              <a:rPr lang="en-US" sz="2800" b="1" dirty="0" smtClean="0">
                <a:latin typeface="VNI-Times" pitchFamily="2" charset="0"/>
              </a:rPr>
              <a:t> </a:t>
            </a:r>
            <a:r>
              <a:rPr lang="en-US" sz="2800" b="1" dirty="0" err="1" smtClean="0">
                <a:latin typeface="VNI-Times" pitchFamily="2" charset="0"/>
              </a:rPr>
              <a:t>trong</a:t>
            </a:r>
            <a:r>
              <a:rPr lang="en-US" sz="2800" b="1" dirty="0" smtClean="0">
                <a:latin typeface="VNI-Times" pitchFamily="2" charset="0"/>
              </a:rPr>
              <a:t> </a:t>
            </a:r>
            <a:r>
              <a:rPr lang="en-US" sz="2800" b="1" dirty="0" err="1" smtClean="0">
                <a:latin typeface="VNI-Times" pitchFamily="2" charset="0"/>
              </a:rPr>
              <a:t>ñeán</a:t>
            </a:r>
            <a:r>
              <a:rPr lang="en-US" sz="2800" b="1" dirty="0" smtClean="0">
                <a:latin typeface="VNI-Times" pitchFamily="2" charset="0"/>
              </a:rPr>
              <a:t> 7:30</a:t>
            </a:r>
          </a:p>
          <a:p>
            <a:r>
              <a:rPr lang="en-US" sz="2800" b="1" dirty="0" smtClean="0">
                <a:latin typeface="VNI-Times" pitchFamily="2" charset="0"/>
              </a:rPr>
              <a:t>Cho </a:t>
            </a:r>
            <a:r>
              <a:rPr lang="en-US" sz="2800" b="1" dirty="0" err="1" smtClean="0">
                <a:latin typeface="VNI-Times" pitchFamily="2" charset="0"/>
              </a:rPr>
              <a:t>phaãu</a:t>
            </a:r>
            <a:r>
              <a:rPr lang="en-US" sz="2800" b="1" dirty="0" smtClean="0">
                <a:latin typeface="VNI-Times" pitchFamily="2" charset="0"/>
              </a:rPr>
              <a:t> </a:t>
            </a:r>
            <a:r>
              <a:rPr lang="en-US" sz="2800" b="1" dirty="0" err="1" smtClean="0">
                <a:latin typeface="VNI-Times" pitchFamily="2" charset="0"/>
              </a:rPr>
              <a:t>thuaät</a:t>
            </a:r>
            <a:r>
              <a:rPr lang="en-US" sz="2800" b="1" dirty="0" smtClean="0">
                <a:latin typeface="VNI-Times" pitchFamily="2" charset="0"/>
              </a:rPr>
              <a:t> </a:t>
            </a:r>
            <a:r>
              <a:rPr lang="en-US" sz="2800" b="1" dirty="0" err="1" smtClean="0">
                <a:latin typeface="VNI-Times" pitchFamily="2" charset="0"/>
              </a:rPr>
              <a:t>chöông</a:t>
            </a:r>
            <a:r>
              <a:rPr lang="en-US" sz="2800" b="1" dirty="0" smtClean="0">
                <a:latin typeface="VNI-Times" pitchFamily="2" charset="0"/>
              </a:rPr>
              <a:t> </a:t>
            </a:r>
            <a:r>
              <a:rPr lang="en-US" sz="2800" b="1" dirty="0" err="1" smtClean="0">
                <a:latin typeface="VNI-Times" pitchFamily="2" charset="0"/>
              </a:rPr>
              <a:t>trình</a:t>
            </a:r>
            <a:r>
              <a:rPr lang="en-US" sz="2800" b="1" dirty="0" smtClean="0">
                <a:latin typeface="VNI-Times" pitchFamily="2" charset="0"/>
              </a:rPr>
              <a:t> </a:t>
            </a:r>
            <a:r>
              <a:rPr lang="en-US" sz="2800" b="1" dirty="0" err="1" smtClean="0">
                <a:latin typeface="VNI-Times" pitchFamily="2" charset="0"/>
              </a:rPr>
              <a:t>buoåi</a:t>
            </a:r>
            <a:r>
              <a:rPr lang="en-US" sz="2800" b="1" dirty="0" smtClean="0">
                <a:latin typeface="VNI-Times" pitchFamily="2" charset="0"/>
              </a:rPr>
              <a:t> </a:t>
            </a:r>
            <a:r>
              <a:rPr lang="en-US" sz="2800" b="1" dirty="0" err="1" smtClean="0">
                <a:latin typeface="VNI-Times" pitchFamily="2" charset="0"/>
              </a:rPr>
              <a:t>chieàu</a:t>
            </a:r>
            <a:r>
              <a:rPr lang="en-US" sz="2800" b="1" dirty="0" smtClean="0">
                <a:latin typeface="VNI-Times" pitchFamily="2" charset="0"/>
              </a:rPr>
              <a:t> : </a:t>
            </a:r>
            <a:r>
              <a:rPr lang="en-US" sz="2800" b="1" dirty="0" err="1" smtClean="0">
                <a:latin typeface="VNI-Times" pitchFamily="2" charset="0"/>
              </a:rPr>
              <a:t>nöôùc</a:t>
            </a:r>
            <a:r>
              <a:rPr lang="en-US" sz="2800" b="1" dirty="0" smtClean="0">
                <a:latin typeface="VNI-Times" pitchFamily="2" charset="0"/>
              </a:rPr>
              <a:t> </a:t>
            </a:r>
            <a:r>
              <a:rPr lang="en-US" sz="2800" b="1" dirty="0" err="1" smtClean="0">
                <a:latin typeface="VNI-Times" pitchFamily="2" charset="0"/>
              </a:rPr>
              <a:t>trong</a:t>
            </a:r>
            <a:r>
              <a:rPr lang="en-US" sz="2800" b="1" dirty="0" smtClean="0">
                <a:latin typeface="VNI-Times" pitchFamily="2" charset="0"/>
              </a:rPr>
              <a:t> </a:t>
            </a:r>
            <a:r>
              <a:rPr lang="en-US" sz="2800" b="1" dirty="0" err="1" smtClean="0">
                <a:latin typeface="VNI-Times" pitchFamily="2" charset="0"/>
              </a:rPr>
              <a:t>ñeán</a:t>
            </a:r>
            <a:r>
              <a:rPr lang="en-US" sz="2800" b="1" dirty="0" smtClean="0">
                <a:latin typeface="VNI-Times" pitchFamily="2" charset="0"/>
              </a:rPr>
              <a:t> 12:30</a:t>
            </a:r>
          </a:p>
          <a:p>
            <a:r>
              <a:rPr lang="en-US" sz="2800" b="1" dirty="0" err="1" smtClean="0">
                <a:latin typeface="VNI-Times" pitchFamily="2" charset="0"/>
              </a:rPr>
              <a:t>Nöôùc</a:t>
            </a:r>
            <a:r>
              <a:rPr lang="en-US" sz="2800" b="1" dirty="0" smtClean="0">
                <a:latin typeface="VNI-Times" pitchFamily="2" charset="0"/>
              </a:rPr>
              <a:t> </a:t>
            </a:r>
            <a:r>
              <a:rPr lang="en-US" sz="2800" b="1" dirty="0" err="1" smtClean="0">
                <a:latin typeface="VNI-Times" pitchFamily="2" charset="0"/>
              </a:rPr>
              <a:t>trong</a:t>
            </a:r>
            <a:r>
              <a:rPr lang="en-US" sz="2800" b="1" dirty="0" smtClean="0">
                <a:latin typeface="VNI-Times" pitchFamily="2" charset="0"/>
              </a:rPr>
              <a:t> – </a:t>
            </a:r>
            <a:r>
              <a:rPr lang="en-US" sz="2800" b="1" dirty="0" err="1" smtClean="0">
                <a:latin typeface="VNI-Times" pitchFamily="2" charset="0"/>
              </a:rPr>
              <a:t>trong</a:t>
            </a:r>
            <a:r>
              <a:rPr lang="en-US" sz="2800" b="1" dirty="0" smtClean="0">
                <a:latin typeface="VNI-Times" pitchFamily="2" charset="0"/>
              </a:rPr>
              <a:t> </a:t>
            </a:r>
            <a:r>
              <a:rPr lang="en-US" sz="2800" b="1" dirty="0" err="1" smtClean="0">
                <a:latin typeface="VNI-Times" pitchFamily="2" charset="0"/>
              </a:rPr>
              <a:t>suoát</a:t>
            </a:r>
            <a:r>
              <a:rPr lang="en-US" sz="2800" b="1" dirty="0" smtClean="0">
                <a:latin typeface="VNI-Times" pitchFamily="2" charset="0"/>
              </a:rPr>
              <a:t> </a:t>
            </a:r>
            <a:r>
              <a:rPr lang="en-US" sz="2800" b="1" dirty="0" err="1" smtClean="0">
                <a:latin typeface="VNI-Times" pitchFamily="2" charset="0"/>
              </a:rPr>
              <a:t>vôùi</a:t>
            </a:r>
            <a:r>
              <a:rPr lang="en-US" sz="2800" b="1" dirty="0" smtClean="0">
                <a:latin typeface="VNI-Times" pitchFamily="2" charset="0"/>
              </a:rPr>
              <a:t> </a:t>
            </a:r>
            <a:r>
              <a:rPr lang="en-US" sz="2800" b="1" dirty="0" err="1" smtClean="0">
                <a:latin typeface="VNI-Times" pitchFamily="2" charset="0"/>
              </a:rPr>
              <a:t>aùnh</a:t>
            </a:r>
            <a:r>
              <a:rPr lang="en-US" sz="2800" b="1" dirty="0" smtClean="0">
                <a:latin typeface="VNI-Times" pitchFamily="2" charset="0"/>
              </a:rPr>
              <a:t> </a:t>
            </a:r>
            <a:r>
              <a:rPr lang="en-US" sz="2800" b="1" dirty="0" err="1" smtClean="0">
                <a:latin typeface="VNI-Times" pitchFamily="2" charset="0"/>
              </a:rPr>
              <a:t>saùng</a:t>
            </a:r>
            <a:r>
              <a:rPr lang="en-US" sz="2800" b="1" dirty="0" smtClean="0">
                <a:latin typeface="VNI-Times" pitchFamily="2" charset="0"/>
              </a:rPr>
              <a:t>, </a:t>
            </a:r>
            <a:r>
              <a:rPr lang="en-US" sz="2800" b="1" dirty="0" err="1" smtClean="0">
                <a:latin typeface="VNI-Times" pitchFamily="2" charset="0"/>
              </a:rPr>
              <a:t>khoâng</a:t>
            </a:r>
            <a:r>
              <a:rPr lang="en-US" sz="2800" b="1" dirty="0" smtClean="0">
                <a:latin typeface="VNI-Times" pitchFamily="2" charset="0"/>
              </a:rPr>
              <a:t> </a:t>
            </a:r>
            <a:r>
              <a:rPr lang="en-US" sz="2800" b="1" dirty="0" err="1" smtClean="0">
                <a:latin typeface="VNI-Times" pitchFamily="2" charset="0"/>
              </a:rPr>
              <a:t>coù</a:t>
            </a:r>
            <a:r>
              <a:rPr lang="en-US" sz="2800" b="1" dirty="0" smtClean="0">
                <a:latin typeface="VNI-Times" pitchFamily="2" charset="0"/>
              </a:rPr>
              <a:t> </a:t>
            </a:r>
            <a:r>
              <a:rPr lang="en-US" sz="2800" b="1" dirty="0" err="1" smtClean="0">
                <a:latin typeface="VNI-Times" pitchFamily="2" charset="0"/>
              </a:rPr>
              <a:t>haït</a:t>
            </a:r>
            <a:endParaRPr sz="2800"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asted-image.jpg"/>
          <p:cNvPicPr>
            <a:picLocks noGrp="1" noChangeAspect="1"/>
          </p:cNvPicPr>
          <p:nvPr>
            <p:ph type="pic" idx="13"/>
          </p:nvPr>
        </p:nvPicPr>
        <p:blipFill>
          <a:blip r:embed="rId2">
            <a:extLst/>
          </a:blip>
          <a:srcRect l="31414" r="31414"/>
          <a:stretch>
            <a:fillRect/>
          </a:stretch>
        </p:blipFill>
        <p:spPr>
          <a:prstGeom prst="rect">
            <a:avLst/>
          </a:prstGeom>
        </p:spPr>
      </p:pic>
      <p:sp>
        <p:nvSpPr>
          <p:cNvPr id="210" name="Shape 210"/>
          <p:cNvSpPr>
            <a:spLocks noGrp="1"/>
          </p:cNvSpPr>
          <p:nvPr>
            <p:ph type="body" idx="14"/>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endParaRPr/>
          </a:p>
        </p:txBody>
      </p:sp>
      <p:sp>
        <p:nvSpPr>
          <p:cNvPr id="211" name="Shape 211"/>
          <p:cNvSpPr>
            <a:spLocks noGrp="1"/>
          </p:cNvSpPr>
          <p:nvPr>
            <p:ph type="title"/>
          </p:nvPr>
        </p:nvSpPr>
        <p:spPr>
          <a:xfrm>
            <a:off x="6654800" y="723900"/>
            <a:ext cx="6350000" cy="723900"/>
          </a:xfrm>
          <a:prstGeom prst="rect">
            <a:avLst/>
          </a:prstGeom>
        </p:spPr>
        <p:txBody>
          <a:bodyPr>
            <a:noAutofit/>
          </a:bodyPr>
          <a:lstStyle>
            <a:lvl1pPr defTabSz="408940">
              <a:spcBef>
                <a:spcPts val="1600"/>
              </a:spcBef>
              <a:defRPr sz="3639" b="1">
                <a:latin typeface="Helvetica"/>
                <a:ea typeface="Helvetica"/>
                <a:cs typeface="Helvetica"/>
                <a:sym typeface="Helvetica"/>
              </a:defRPr>
            </a:lvl1pPr>
          </a:lstStyle>
          <a:p>
            <a:r>
              <a:rPr lang="en-US" sz="3200" dirty="0" smtClean="0">
                <a:latin typeface="VNI-Times" pitchFamily="2" charset="0"/>
              </a:rPr>
              <a:t>THÔØI GIAN NHAÄN BEÄNH RCH</a:t>
            </a:r>
            <a:endParaRPr sz="3200" dirty="0">
              <a:latin typeface="VNI-Times" pitchFamily="2" charset="0"/>
            </a:endParaRPr>
          </a:p>
        </p:txBody>
      </p:sp>
      <p:sp>
        <p:nvSpPr>
          <p:cNvPr id="212" name="Shape 212"/>
          <p:cNvSpPr>
            <a:spLocks noGrp="1"/>
          </p:cNvSpPr>
          <p:nvPr>
            <p:ph type="body" sz="half" idx="1"/>
          </p:nvPr>
        </p:nvSpPr>
        <p:spPr>
          <a:prstGeom prst="rect">
            <a:avLst/>
          </a:prstGeom>
        </p:spPr>
        <p:txBody>
          <a:bodyPr>
            <a:normAutofit/>
          </a:bodyPr>
          <a:lstStyle/>
          <a:p>
            <a:pPr>
              <a:defRPr>
                <a:latin typeface="Helvetica"/>
                <a:ea typeface="Helvetica"/>
                <a:cs typeface="Helvetica"/>
                <a:sym typeface="Helvetica"/>
              </a:defRPr>
            </a:pPr>
            <a:r>
              <a:rPr lang="en-US" b="1" u="sng" dirty="0" err="1" smtClean="0">
                <a:latin typeface="VNI-Times" pitchFamily="2" charset="0"/>
              </a:rPr>
              <a:t>Phaãu</a:t>
            </a:r>
            <a:r>
              <a:rPr lang="en-US" b="1" u="sng" dirty="0" smtClean="0">
                <a:latin typeface="VNI-Times" pitchFamily="2" charset="0"/>
              </a:rPr>
              <a:t> </a:t>
            </a:r>
            <a:r>
              <a:rPr lang="en-US" b="1" u="sng" dirty="0" err="1" smtClean="0">
                <a:latin typeface="VNI-Times" pitchFamily="2" charset="0"/>
              </a:rPr>
              <a:t>thuaät</a:t>
            </a:r>
            <a:r>
              <a:rPr lang="en-US" b="1" u="sng" dirty="0" smtClean="0">
                <a:latin typeface="VNI-Times" pitchFamily="2" charset="0"/>
              </a:rPr>
              <a:t> </a:t>
            </a:r>
            <a:r>
              <a:rPr lang="en-US" b="1" u="sng" dirty="0" err="1" smtClean="0">
                <a:latin typeface="VNI-Times" pitchFamily="2" charset="0"/>
              </a:rPr>
              <a:t>buoåi</a:t>
            </a:r>
            <a:r>
              <a:rPr lang="en-US" b="1" u="sng" dirty="0" smtClean="0">
                <a:latin typeface="VNI-Times" pitchFamily="2" charset="0"/>
              </a:rPr>
              <a:t> </a:t>
            </a:r>
            <a:r>
              <a:rPr lang="en-US" b="1" u="sng" dirty="0" err="1" smtClean="0">
                <a:latin typeface="VNI-Times" pitchFamily="2" charset="0"/>
              </a:rPr>
              <a:t>saùng</a:t>
            </a:r>
            <a:r>
              <a:rPr b="1" u="sng" dirty="0" smtClean="0"/>
              <a:t>:</a:t>
            </a:r>
            <a:r>
              <a:rPr dirty="0" smtClean="0"/>
              <a:t> </a:t>
            </a:r>
            <a:r>
              <a:rPr lang="en-US" b="1" dirty="0" err="1" smtClean="0">
                <a:latin typeface="VNI-Times" pitchFamily="2" charset="0"/>
              </a:rPr>
              <a:t>Danh</a:t>
            </a:r>
            <a:r>
              <a:rPr lang="en-US" b="1" dirty="0" smtClean="0">
                <a:latin typeface="VNI-Times" pitchFamily="2" charset="0"/>
              </a:rPr>
              <a:t> </a:t>
            </a:r>
            <a:r>
              <a:rPr lang="en-US" b="1" dirty="0" err="1" smtClean="0">
                <a:latin typeface="VNI-Times" pitchFamily="2" charset="0"/>
              </a:rPr>
              <a:t>saùch</a:t>
            </a:r>
            <a:r>
              <a:rPr lang="en-US" b="1" dirty="0" smtClean="0">
                <a:latin typeface="VNI-Times" pitchFamily="2" charset="0"/>
              </a:rPr>
              <a:t> </a:t>
            </a:r>
            <a:r>
              <a:rPr lang="en-US" b="1" dirty="0" err="1" smtClean="0">
                <a:latin typeface="VNI-Times" pitchFamily="2" charset="0"/>
              </a:rPr>
              <a:t>baét</a:t>
            </a:r>
            <a:r>
              <a:rPr lang="en-US" b="1" dirty="0" smtClean="0">
                <a:latin typeface="VNI-Times" pitchFamily="2" charset="0"/>
              </a:rPr>
              <a:t> </a:t>
            </a:r>
            <a:r>
              <a:rPr lang="en-US" b="1" dirty="0" err="1" smtClean="0">
                <a:latin typeface="VNI-Times" pitchFamily="2" charset="0"/>
              </a:rPr>
              <a:t>ñaàu</a:t>
            </a:r>
            <a:r>
              <a:rPr lang="en-US" b="1" dirty="0" smtClean="0">
                <a:latin typeface="VNI-Times" pitchFamily="2" charset="0"/>
              </a:rPr>
              <a:t> </a:t>
            </a:r>
            <a:r>
              <a:rPr lang="en-US" b="1" dirty="0" err="1" smtClean="0">
                <a:latin typeface="VNI-Times" pitchFamily="2" charset="0"/>
              </a:rPr>
              <a:t>luùc</a:t>
            </a:r>
            <a:r>
              <a:rPr lang="en-US" b="1" dirty="0" smtClean="0">
                <a:latin typeface="VNI-Times" pitchFamily="2" charset="0"/>
              </a:rPr>
              <a:t> 8:30</a:t>
            </a:r>
            <a:endParaRPr b="1" dirty="0"/>
          </a:p>
          <a:p>
            <a:pPr>
              <a:defRPr>
                <a:latin typeface="Helvetica"/>
                <a:ea typeface="Helvetica"/>
                <a:cs typeface="Helvetica"/>
                <a:sym typeface="Helvetica"/>
              </a:defRPr>
            </a:pPr>
            <a:endParaRPr dirty="0"/>
          </a:p>
          <a:p>
            <a:pPr lvl="1">
              <a:defRPr>
                <a:latin typeface="Helvetica"/>
                <a:ea typeface="Helvetica"/>
                <a:cs typeface="Helvetica"/>
                <a:sym typeface="Helvetica"/>
              </a:defRPr>
            </a:pPr>
            <a:r>
              <a:rPr lang="en-US" b="1" dirty="0" smtClean="0">
                <a:latin typeface="VNI-Times" pitchFamily="2" charset="0"/>
              </a:rPr>
              <a:t>Xin </a:t>
            </a:r>
            <a:r>
              <a:rPr lang="en-US" b="1" dirty="0" err="1" smtClean="0">
                <a:latin typeface="VNI-Times" pitchFamily="2" charset="0"/>
              </a:rPr>
              <a:t>nhòn</a:t>
            </a:r>
            <a:r>
              <a:rPr lang="en-US" b="1" dirty="0" smtClean="0">
                <a:latin typeface="VNI-Times" pitchFamily="2" charset="0"/>
              </a:rPr>
              <a:t> </a:t>
            </a:r>
            <a:r>
              <a:rPr lang="en-US" b="1" dirty="0" err="1" smtClean="0">
                <a:latin typeface="VNI-Times" pitchFamily="2" charset="0"/>
              </a:rPr>
              <a:t>thöùc</a:t>
            </a:r>
            <a:r>
              <a:rPr lang="en-US" b="1" dirty="0" smtClean="0">
                <a:latin typeface="VNI-Times" pitchFamily="2" charset="0"/>
              </a:rPr>
              <a:t> </a:t>
            </a:r>
            <a:r>
              <a:rPr lang="en-US" b="1" dirty="0" err="1" smtClean="0">
                <a:latin typeface="VNI-Times" pitchFamily="2" charset="0"/>
              </a:rPr>
              <a:t>aên</a:t>
            </a:r>
            <a:r>
              <a:rPr lang="en-US" b="1" dirty="0" smtClean="0">
                <a:latin typeface="VNI-Times" pitchFamily="2" charset="0"/>
              </a:rPr>
              <a:t> hay </a:t>
            </a:r>
            <a:r>
              <a:rPr lang="en-US" b="1" dirty="0" err="1" smtClean="0">
                <a:latin typeface="VNI-Times" pitchFamily="2" charset="0"/>
              </a:rPr>
              <a:t>söûa</a:t>
            </a:r>
            <a:r>
              <a:rPr lang="en-US" b="1" dirty="0" smtClean="0">
                <a:latin typeface="VNI-Times" pitchFamily="2" charset="0"/>
              </a:rPr>
              <a:t> </a:t>
            </a:r>
            <a:r>
              <a:rPr lang="en-US" b="1" dirty="0" err="1" smtClean="0">
                <a:latin typeface="VNI-Times" pitchFamily="2" charset="0"/>
              </a:rPr>
              <a:t>töø</a:t>
            </a:r>
            <a:r>
              <a:rPr lang="en-US" b="1" dirty="0" smtClean="0">
                <a:latin typeface="VNI-Times" pitchFamily="2" charset="0"/>
              </a:rPr>
              <a:t> 2:30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tieáp</a:t>
            </a:r>
            <a:r>
              <a:rPr lang="en-US" b="1" dirty="0" smtClean="0">
                <a:latin typeface="VNI-Times" pitchFamily="2" charset="0"/>
              </a:rPr>
              <a:t> </a:t>
            </a:r>
            <a:r>
              <a:rPr lang="en-US" b="1" dirty="0" err="1" smtClean="0">
                <a:latin typeface="VNI-Times" pitchFamily="2" charset="0"/>
              </a:rPr>
              <a:t>tuïc</a:t>
            </a:r>
            <a:r>
              <a:rPr lang="en-US" b="1" dirty="0" smtClean="0">
                <a:latin typeface="VNI-Times" pitchFamily="2" charset="0"/>
              </a:rPr>
              <a:t> </a:t>
            </a:r>
            <a:r>
              <a:rPr lang="en-US" b="1" dirty="0" err="1" smtClean="0">
                <a:latin typeface="VNI-Times" pitchFamily="2" charset="0"/>
              </a:rPr>
              <a:t>nöôùc</a:t>
            </a:r>
            <a:r>
              <a:rPr lang="en-US" b="1" dirty="0" smtClean="0">
                <a:latin typeface="VNI-Times" pitchFamily="2" charset="0"/>
              </a:rPr>
              <a:t> </a:t>
            </a:r>
            <a:r>
              <a:rPr lang="en-US" b="1" dirty="0" err="1" smtClean="0">
                <a:latin typeface="VNI-Times" pitchFamily="2" charset="0"/>
              </a:rPr>
              <a:t>trong</a:t>
            </a:r>
            <a:r>
              <a:rPr lang="en-US" b="1" dirty="0" smtClean="0">
                <a:latin typeface="VNI-Times" pitchFamily="2" charset="0"/>
              </a:rPr>
              <a:t> </a:t>
            </a:r>
            <a:r>
              <a:rPr lang="en-US" b="1" dirty="0" err="1" smtClean="0">
                <a:latin typeface="VNI-Times" pitchFamily="2" charset="0"/>
              </a:rPr>
              <a:t>ñeán</a:t>
            </a:r>
            <a:r>
              <a:rPr lang="en-US" b="1" dirty="0" smtClean="0">
                <a:latin typeface="VNI-Times" pitchFamily="2" charset="0"/>
              </a:rPr>
              <a:t> 7:30</a:t>
            </a:r>
            <a:r>
              <a:rPr dirty="0" smtClean="0"/>
              <a:t>  </a:t>
            </a:r>
            <a:endParaRPr dirty="0"/>
          </a:p>
          <a:p>
            <a:pPr>
              <a:defRPr>
                <a:latin typeface="Helvetica"/>
                <a:ea typeface="Helvetica"/>
                <a:cs typeface="Helvetica"/>
                <a:sym typeface="Helvetica"/>
              </a:defRPr>
            </a:pPr>
            <a:endParaRPr dirty="0"/>
          </a:p>
          <a:p>
            <a:pPr>
              <a:defRPr>
                <a:latin typeface="Helvetica"/>
                <a:ea typeface="Helvetica"/>
                <a:cs typeface="Helvetica"/>
                <a:sym typeface="Helvetica"/>
              </a:defRPr>
            </a:pPr>
            <a:r>
              <a:rPr lang="en-US" b="1" u="sng" dirty="0" err="1">
                <a:latin typeface="VNI-Times" pitchFamily="2" charset="0"/>
              </a:rPr>
              <a:t>Phaãu</a:t>
            </a:r>
            <a:r>
              <a:rPr lang="en-US" b="1" u="sng" dirty="0">
                <a:latin typeface="VNI-Times" pitchFamily="2" charset="0"/>
              </a:rPr>
              <a:t> </a:t>
            </a:r>
            <a:r>
              <a:rPr lang="en-US" b="1" u="sng" dirty="0" err="1">
                <a:latin typeface="VNI-Times" pitchFamily="2" charset="0"/>
              </a:rPr>
              <a:t>thuaät</a:t>
            </a:r>
            <a:r>
              <a:rPr lang="en-US" b="1" u="sng" dirty="0">
                <a:latin typeface="VNI-Times" pitchFamily="2" charset="0"/>
              </a:rPr>
              <a:t> </a:t>
            </a:r>
            <a:r>
              <a:rPr lang="en-US" b="1" u="sng" dirty="0" err="1">
                <a:latin typeface="VNI-Times" pitchFamily="2" charset="0"/>
              </a:rPr>
              <a:t>buoåi</a:t>
            </a:r>
            <a:r>
              <a:rPr lang="en-US" b="1" u="sng" dirty="0">
                <a:latin typeface="VNI-Times" pitchFamily="2" charset="0"/>
              </a:rPr>
              <a:t> </a:t>
            </a:r>
            <a:r>
              <a:rPr lang="en-US" b="1" u="sng" dirty="0" err="1" smtClean="0">
                <a:latin typeface="VNI-Times" pitchFamily="2" charset="0"/>
              </a:rPr>
              <a:t>chieàu</a:t>
            </a:r>
            <a:r>
              <a:rPr lang="en-US" b="1" u="sng" dirty="0" smtClean="0"/>
              <a:t>:</a:t>
            </a:r>
            <a:r>
              <a:rPr lang="en-US" dirty="0" smtClean="0"/>
              <a:t> </a:t>
            </a:r>
            <a:r>
              <a:rPr lang="en-US" b="1" dirty="0" err="1">
                <a:latin typeface="VNI-Times" pitchFamily="2" charset="0"/>
              </a:rPr>
              <a:t>Danh</a:t>
            </a:r>
            <a:r>
              <a:rPr lang="en-US" b="1" dirty="0">
                <a:latin typeface="VNI-Times" pitchFamily="2" charset="0"/>
              </a:rPr>
              <a:t> </a:t>
            </a:r>
            <a:r>
              <a:rPr lang="en-US" b="1" dirty="0" err="1">
                <a:latin typeface="VNI-Times" pitchFamily="2" charset="0"/>
              </a:rPr>
              <a:t>saùch</a:t>
            </a:r>
            <a:r>
              <a:rPr lang="en-US" b="1" dirty="0">
                <a:latin typeface="VNI-Times" pitchFamily="2" charset="0"/>
              </a:rPr>
              <a:t> </a:t>
            </a:r>
            <a:r>
              <a:rPr lang="en-US" b="1" dirty="0" err="1">
                <a:latin typeface="VNI-Times" pitchFamily="2" charset="0"/>
              </a:rPr>
              <a:t>baét</a:t>
            </a:r>
            <a:r>
              <a:rPr lang="en-US" b="1" dirty="0">
                <a:latin typeface="VNI-Times" pitchFamily="2" charset="0"/>
              </a:rPr>
              <a:t> </a:t>
            </a:r>
            <a:r>
              <a:rPr lang="en-US" b="1" dirty="0" err="1">
                <a:latin typeface="VNI-Times" pitchFamily="2" charset="0"/>
              </a:rPr>
              <a:t>ñaàu</a:t>
            </a:r>
            <a:r>
              <a:rPr lang="en-US" b="1" dirty="0">
                <a:latin typeface="VNI-Times" pitchFamily="2" charset="0"/>
              </a:rPr>
              <a:t> </a:t>
            </a:r>
            <a:r>
              <a:rPr lang="en-US" b="1" dirty="0" err="1">
                <a:latin typeface="VNI-Times" pitchFamily="2" charset="0"/>
              </a:rPr>
              <a:t>luùc</a:t>
            </a:r>
            <a:r>
              <a:rPr lang="en-US" b="1" dirty="0">
                <a:latin typeface="VNI-Times" pitchFamily="2" charset="0"/>
              </a:rPr>
              <a:t> </a:t>
            </a:r>
            <a:r>
              <a:rPr lang="en-US" b="1" dirty="0" smtClean="0">
                <a:latin typeface="VNI-Times" pitchFamily="2" charset="0"/>
              </a:rPr>
              <a:t>13:30</a:t>
            </a:r>
            <a:endParaRPr lang="en-US" b="1" dirty="0" smtClean="0">
              <a:latin typeface="Helvetica"/>
            </a:endParaRPr>
          </a:p>
          <a:p>
            <a:pPr marL="406400" lvl="1">
              <a:defRPr>
                <a:latin typeface="Helvetica"/>
                <a:ea typeface="Helvetica"/>
                <a:cs typeface="Helvetica"/>
                <a:sym typeface="Helvetica"/>
              </a:defRPr>
            </a:pPr>
            <a:r>
              <a:rPr lang="en-US" b="1" dirty="0">
                <a:latin typeface="VNI-Times" pitchFamily="2" charset="0"/>
              </a:rPr>
              <a:t>Xin </a:t>
            </a:r>
            <a:r>
              <a:rPr lang="en-US" b="1" dirty="0" err="1">
                <a:latin typeface="VNI-Times" pitchFamily="2" charset="0"/>
              </a:rPr>
              <a:t>nhòn</a:t>
            </a:r>
            <a:r>
              <a:rPr lang="en-US" b="1" dirty="0">
                <a:latin typeface="VNI-Times" pitchFamily="2" charset="0"/>
              </a:rPr>
              <a:t> </a:t>
            </a:r>
            <a:r>
              <a:rPr lang="en-US" b="1" dirty="0" err="1">
                <a:latin typeface="VNI-Times" pitchFamily="2" charset="0"/>
              </a:rPr>
              <a:t>thöùc</a:t>
            </a:r>
            <a:r>
              <a:rPr lang="en-US" b="1" dirty="0">
                <a:latin typeface="VNI-Times" pitchFamily="2" charset="0"/>
              </a:rPr>
              <a:t> </a:t>
            </a:r>
            <a:r>
              <a:rPr lang="en-US" b="1" dirty="0" err="1">
                <a:latin typeface="VNI-Times" pitchFamily="2" charset="0"/>
              </a:rPr>
              <a:t>aên</a:t>
            </a:r>
            <a:r>
              <a:rPr lang="en-US" b="1" dirty="0">
                <a:latin typeface="VNI-Times" pitchFamily="2" charset="0"/>
              </a:rPr>
              <a:t> hay </a:t>
            </a:r>
            <a:r>
              <a:rPr lang="en-US" b="1" dirty="0" err="1">
                <a:latin typeface="VNI-Times" pitchFamily="2" charset="0"/>
              </a:rPr>
              <a:t>söûa</a:t>
            </a:r>
            <a:r>
              <a:rPr lang="en-US" b="1" dirty="0">
                <a:latin typeface="VNI-Times" pitchFamily="2" charset="0"/>
              </a:rPr>
              <a:t> </a:t>
            </a:r>
            <a:r>
              <a:rPr lang="en-US" b="1" dirty="0" err="1">
                <a:latin typeface="VNI-Times" pitchFamily="2" charset="0"/>
              </a:rPr>
              <a:t>töø</a:t>
            </a:r>
            <a:r>
              <a:rPr lang="en-US" b="1" dirty="0">
                <a:latin typeface="VNI-Times" pitchFamily="2" charset="0"/>
              </a:rPr>
              <a:t> </a:t>
            </a:r>
            <a:r>
              <a:rPr lang="en-US" b="1" dirty="0" smtClean="0">
                <a:latin typeface="VNI-Times" pitchFamily="2" charset="0"/>
              </a:rPr>
              <a:t>7:30 </a:t>
            </a:r>
            <a:r>
              <a:rPr lang="en-US" b="1" dirty="0" err="1">
                <a:latin typeface="VNI-Times" pitchFamily="2" charset="0"/>
              </a:rPr>
              <a:t>vaø</a:t>
            </a:r>
            <a:r>
              <a:rPr lang="en-US" b="1" dirty="0">
                <a:latin typeface="VNI-Times" pitchFamily="2" charset="0"/>
              </a:rPr>
              <a:t> </a:t>
            </a:r>
            <a:r>
              <a:rPr lang="en-US" b="1" dirty="0" err="1">
                <a:latin typeface="VNI-Times" pitchFamily="2" charset="0"/>
              </a:rPr>
              <a:t>tieáp</a:t>
            </a:r>
            <a:r>
              <a:rPr lang="en-US" b="1" dirty="0">
                <a:latin typeface="VNI-Times" pitchFamily="2" charset="0"/>
              </a:rPr>
              <a:t> </a:t>
            </a:r>
            <a:r>
              <a:rPr lang="en-US" b="1" dirty="0" err="1">
                <a:latin typeface="VNI-Times" pitchFamily="2" charset="0"/>
              </a:rPr>
              <a:t>tuïc</a:t>
            </a:r>
            <a:r>
              <a:rPr lang="en-US" b="1" dirty="0">
                <a:latin typeface="VNI-Times" pitchFamily="2" charset="0"/>
              </a:rPr>
              <a:t> </a:t>
            </a:r>
            <a:r>
              <a:rPr lang="en-US" b="1" dirty="0" err="1">
                <a:latin typeface="VNI-Times" pitchFamily="2" charset="0"/>
              </a:rPr>
              <a:t>nöôùc</a:t>
            </a:r>
            <a:r>
              <a:rPr lang="en-US" b="1" dirty="0">
                <a:latin typeface="VNI-Times" pitchFamily="2" charset="0"/>
              </a:rPr>
              <a:t> </a:t>
            </a:r>
            <a:r>
              <a:rPr lang="en-US" b="1" dirty="0" err="1">
                <a:latin typeface="VNI-Times" pitchFamily="2" charset="0"/>
              </a:rPr>
              <a:t>trong</a:t>
            </a:r>
            <a:r>
              <a:rPr lang="en-US" b="1" dirty="0">
                <a:latin typeface="VNI-Times" pitchFamily="2" charset="0"/>
              </a:rPr>
              <a:t> </a:t>
            </a:r>
            <a:r>
              <a:rPr lang="en-US" b="1" dirty="0" err="1">
                <a:latin typeface="VNI-Times" pitchFamily="2" charset="0"/>
              </a:rPr>
              <a:t>ñeán</a:t>
            </a:r>
            <a:r>
              <a:rPr lang="en-US" b="1" dirty="0">
                <a:latin typeface="VNI-Times" pitchFamily="2" charset="0"/>
              </a:rPr>
              <a:t> </a:t>
            </a:r>
            <a:r>
              <a:rPr lang="en-US" b="1" dirty="0" smtClean="0">
                <a:latin typeface="VNI-Times" pitchFamily="2" charset="0"/>
              </a:rPr>
              <a:t>12:30</a:t>
            </a:r>
            <a:endParaRPr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asted-image.jpg"/>
          <p:cNvPicPr>
            <a:picLocks noGrp="1" noChangeAspect="1"/>
          </p:cNvPicPr>
          <p:nvPr>
            <p:ph type="pic" idx="13"/>
          </p:nvPr>
        </p:nvPicPr>
        <p:blipFill>
          <a:blip r:embed="rId2">
            <a:extLst/>
          </a:blip>
          <a:srcRect l="1891" r="1891"/>
          <a:stretch>
            <a:fillRect/>
          </a:stretch>
        </p:blipFill>
        <p:spPr>
          <a:prstGeom prst="rect">
            <a:avLst/>
          </a:prstGeom>
        </p:spPr>
      </p:pic>
      <p:sp>
        <p:nvSpPr>
          <p:cNvPr id="215" name="Shape 215"/>
          <p:cNvSpPr>
            <a:spLocks noGrp="1"/>
          </p:cNvSpPr>
          <p:nvPr>
            <p:ph type="body" idx="14"/>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endParaRPr/>
          </a:p>
        </p:txBody>
      </p:sp>
      <p:sp>
        <p:nvSpPr>
          <p:cNvPr id="216" name="Shape 216"/>
          <p:cNvSpPr>
            <a:spLocks noGrp="1"/>
          </p:cNvSpPr>
          <p:nvPr>
            <p:ph type="title"/>
          </p:nvPr>
        </p:nvSpPr>
        <p:spPr>
          <a:xfrm>
            <a:off x="6192814" y="622300"/>
            <a:ext cx="5780158" cy="723900"/>
          </a:xfrm>
          <a:prstGeom prst="rect">
            <a:avLst/>
          </a:prstGeom>
        </p:spPr>
        <p:txBody>
          <a:bodyPr>
            <a:normAutofit fontScale="90000"/>
          </a:bodyPr>
          <a:lstStyle>
            <a:lvl1pPr defTabSz="461518">
              <a:spcBef>
                <a:spcPts val="1800"/>
              </a:spcBef>
              <a:defRPr sz="4108" b="1">
                <a:latin typeface="Helvetica"/>
                <a:ea typeface="Helvetica"/>
                <a:cs typeface="Helvetica"/>
                <a:sym typeface="Helvetica"/>
              </a:defRPr>
            </a:lvl1pPr>
          </a:lstStyle>
          <a:p>
            <a:r>
              <a:rPr lang="en-US" dirty="0" smtClean="0">
                <a:latin typeface="VNI-Times" pitchFamily="2" charset="0"/>
              </a:rPr>
              <a:t>RCH NÖÔÙC TRONG</a:t>
            </a:r>
            <a:endParaRPr dirty="0">
              <a:latin typeface="VNI-Times" pitchFamily="2" charset="0"/>
            </a:endParaRPr>
          </a:p>
        </p:txBody>
      </p:sp>
      <p:sp>
        <p:nvSpPr>
          <p:cNvPr id="217" name="Shape 217"/>
          <p:cNvSpPr>
            <a:spLocks noGrp="1"/>
          </p:cNvSpPr>
          <p:nvPr>
            <p:ph type="body" sz="half" idx="1"/>
          </p:nvPr>
        </p:nvSpPr>
        <p:spPr>
          <a:xfrm>
            <a:off x="6110448" y="1803400"/>
            <a:ext cx="6310152" cy="7226300"/>
          </a:xfrm>
          <a:prstGeom prst="rect">
            <a:avLst/>
          </a:prstGeom>
        </p:spPr>
        <p:txBody>
          <a:bodyPr/>
          <a:lstStyle>
            <a:lvl1pPr marL="395111" indent="-395111">
              <a:buSzPct val="45000"/>
              <a:buFontTx/>
              <a:buBlip>
                <a:blip r:embed="rId3"/>
              </a:buBlip>
              <a:defRPr sz="3200">
                <a:latin typeface="Helvetica"/>
                <a:ea typeface="Helvetica"/>
                <a:cs typeface="Helvetica"/>
                <a:sym typeface="Helvetica"/>
              </a:defRPr>
            </a:lvl1pPr>
          </a:lstStyle>
          <a:p>
            <a:r>
              <a:rPr lang="en-US" b="1" dirty="0" err="1" smtClean="0">
                <a:latin typeface="VNI-Times" pitchFamily="2" charset="0"/>
              </a:rPr>
              <a:t>Nöôùc</a:t>
            </a:r>
            <a:r>
              <a:rPr lang="en-US" b="1" dirty="0" smtClean="0">
                <a:latin typeface="VNI-Times" pitchFamily="2" charset="0"/>
              </a:rPr>
              <a:t> </a:t>
            </a:r>
            <a:r>
              <a:rPr lang="en-US" b="1" dirty="0" err="1" smtClean="0">
                <a:latin typeface="VNI-Times" pitchFamily="2" charset="0"/>
              </a:rPr>
              <a:t>trong</a:t>
            </a:r>
            <a:r>
              <a:rPr lang="en-US" b="1" dirty="0" smtClean="0">
                <a:latin typeface="VNI-Times" pitchFamily="2" charset="0"/>
              </a:rPr>
              <a:t> </a:t>
            </a:r>
            <a:r>
              <a:rPr lang="en-US" b="1" dirty="0" err="1" smtClean="0">
                <a:latin typeface="VNI-Times" pitchFamily="2" charset="0"/>
              </a:rPr>
              <a:t>laø</a:t>
            </a:r>
            <a:r>
              <a:rPr lang="en-US" b="1" dirty="0" smtClean="0">
                <a:latin typeface="VNI-Times" pitchFamily="2" charset="0"/>
              </a:rPr>
              <a:t> </a:t>
            </a:r>
            <a:r>
              <a:rPr lang="en-US" b="1" dirty="0" err="1" smtClean="0">
                <a:latin typeface="VNI-Times" pitchFamily="2" charset="0"/>
              </a:rPr>
              <a:t>nöôùc</a:t>
            </a:r>
            <a:r>
              <a:rPr lang="en-US" b="1" dirty="0" smtClean="0">
                <a:latin typeface="VNI-Times" pitchFamily="2" charset="0"/>
              </a:rPr>
              <a:t>, </a:t>
            </a:r>
            <a:r>
              <a:rPr lang="en-US" b="1" dirty="0" err="1" smtClean="0">
                <a:latin typeface="VNI-Times" pitchFamily="2" charset="0"/>
              </a:rPr>
              <a:t>khi</a:t>
            </a:r>
            <a:r>
              <a:rPr lang="en-US" b="1" dirty="0" smtClean="0">
                <a:latin typeface="VNI-Times" pitchFamily="2" charset="0"/>
              </a:rPr>
              <a:t> </a:t>
            </a:r>
            <a:r>
              <a:rPr lang="en-US" b="1" dirty="0" err="1" smtClean="0">
                <a:latin typeface="VNI-Times" pitchFamily="2" charset="0"/>
              </a:rPr>
              <a:t>ñöa</a:t>
            </a:r>
            <a:r>
              <a:rPr lang="en-US" b="1" dirty="0" smtClean="0">
                <a:latin typeface="VNI-Times" pitchFamily="2" charset="0"/>
              </a:rPr>
              <a:t> </a:t>
            </a:r>
            <a:r>
              <a:rPr lang="en-US" b="1" dirty="0" err="1" smtClean="0">
                <a:latin typeface="VNI-Times" pitchFamily="2" charset="0"/>
              </a:rPr>
              <a:t>leân</a:t>
            </a:r>
            <a:r>
              <a:rPr lang="en-US" b="1" dirty="0" smtClean="0">
                <a:latin typeface="VNI-Times" pitchFamily="2" charset="0"/>
              </a:rPr>
              <a:t> </a:t>
            </a:r>
            <a:r>
              <a:rPr lang="en-US" b="1" dirty="0" err="1" smtClean="0">
                <a:latin typeface="VNI-Times" pitchFamily="2" charset="0"/>
              </a:rPr>
              <a:t>aùnh</a:t>
            </a:r>
            <a:r>
              <a:rPr lang="en-US" b="1" dirty="0" smtClean="0">
                <a:latin typeface="VNI-Times" pitchFamily="2" charset="0"/>
              </a:rPr>
              <a:t> </a:t>
            </a:r>
            <a:r>
              <a:rPr lang="en-US" b="1" dirty="0" err="1" smtClean="0">
                <a:latin typeface="VNI-Times" pitchFamily="2" charset="0"/>
              </a:rPr>
              <a:t>saùng</a:t>
            </a:r>
            <a:r>
              <a:rPr lang="en-US" b="1" dirty="0" smtClean="0">
                <a:latin typeface="VNI-Times" pitchFamily="2" charset="0"/>
              </a:rPr>
              <a:t> </a:t>
            </a:r>
            <a:r>
              <a:rPr lang="en-US" b="1" dirty="0" err="1" smtClean="0">
                <a:latin typeface="VNI-Times" pitchFamily="2" charset="0"/>
              </a:rPr>
              <a:t>thì</a:t>
            </a:r>
            <a:r>
              <a:rPr lang="en-US" b="1" dirty="0" smtClean="0">
                <a:latin typeface="VNI-Times" pitchFamily="2" charset="0"/>
              </a:rPr>
              <a:t> </a:t>
            </a:r>
            <a:r>
              <a:rPr lang="en-US" b="1" dirty="0" err="1" smtClean="0">
                <a:latin typeface="VNI-Times" pitchFamily="2" charset="0"/>
              </a:rPr>
              <a:t>trong</a:t>
            </a:r>
            <a:r>
              <a:rPr lang="en-US" b="1" dirty="0" smtClean="0">
                <a:latin typeface="VNI-Times" pitchFamily="2" charset="0"/>
              </a:rPr>
              <a:t> </a:t>
            </a:r>
            <a:r>
              <a:rPr lang="en-US" b="1" dirty="0" err="1" smtClean="0">
                <a:latin typeface="VNI-Times" pitchFamily="2" charset="0"/>
              </a:rPr>
              <a:t>suoát</a:t>
            </a:r>
            <a:r>
              <a:rPr lang="en-US" b="1" dirty="0" smtClean="0">
                <a:latin typeface="VNI-Times" pitchFamily="2" charset="0"/>
              </a:rPr>
              <a:t>. </a:t>
            </a:r>
            <a:r>
              <a:rPr lang="en-US" b="1" dirty="0" err="1" smtClean="0">
                <a:latin typeface="VNI-Times" pitchFamily="2" charset="0"/>
              </a:rPr>
              <a:t>Goàm</a:t>
            </a:r>
            <a:r>
              <a:rPr lang="en-US" b="1" dirty="0" smtClean="0">
                <a:latin typeface="VNI-Times" pitchFamily="2" charset="0"/>
              </a:rPr>
              <a:t> </a:t>
            </a:r>
            <a:r>
              <a:rPr lang="en-US" b="1" dirty="0" err="1" smtClean="0">
                <a:latin typeface="VNI-Times" pitchFamily="2" charset="0"/>
              </a:rPr>
              <a:t>nöôùc</a:t>
            </a:r>
            <a:r>
              <a:rPr lang="en-US" b="1" dirty="0" smtClean="0">
                <a:latin typeface="VNI-Times" pitchFamily="2" charset="0"/>
              </a:rPr>
              <a:t> </a:t>
            </a:r>
            <a:r>
              <a:rPr lang="en-US" b="1" dirty="0" err="1" smtClean="0">
                <a:latin typeface="VNI-Times" pitchFamily="2" charset="0"/>
              </a:rPr>
              <a:t>uoáng</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ñöôøng</a:t>
            </a:r>
            <a:r>
              <a:rPr lang="en-US" b="1" dirty="0" smtClean="0">
                <a:latin typeface="VNI-Times" pitchFamily="2" charset="0"/>
              </a:rPr>
              <a:t>, cordials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nöôùc</a:t>
            </a:r>
            <a:r>
              <a:rPr lang="en-US" b="1" dirty="0" smtClean="0">
                <a:latin typeface="VNI-Times" pitchFamily="2" charset="0"/>
              </a:rPr>
              <a:t> </a:t>
            </a:r>
            <a:r>
              <a:rPr lang="en-US" b="1" dirty="0" err="1" smtClean="0">
                <a:latin typeface="VNI-Times" pitchFamily="2" charset="0"/>
              </a:rPr>
              <a:t>traùi</a:t>
            </a:r>
            <a:r>
              <a:rPr lang="en-US" b="1" dirty="0" smtClean="0">
                <a:latin typeface="VNI-Times" pitchFamily="2" charset="0"/>
              </a:rPr>
              <a:t> </a:t>
            </a:r>
            <a:r>
              <a:rPr lang="en-US" b="1" dirty="0" err="1" smtClean="0">
                <a:latin typeface="VNI-Times" pitchFamily="2" charset="0"/>
              </a:rPr>
              <a:t>caây</a:t>
            </a:r>
            <a:r>
              <a:rPr lang="en-US" b="1" dirty="0" smtClean="0">
                <a:latin typeface="VNI-Times" pitchFamily="2" charset="0"/>
              </a:rPr>
              <a:t> </a:t>
            </a:r>
            <a:r>
              <a:rPr lang="en-US" b="1" dirty="0" err="1" smtClean="0">
                <a:latin typeface="VNI-Times" pitchFamily="2" charset="0"/>
              </a:rPr>
              <a:t>trong</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haït</a:t>
            </a:r>
            <a:r>
              <a:rPr lang="en-US" b="1" dirty="0" smtClean="0">
                <a:latin typeface="VNI-Times" pitchFamily="2" charset="0"/>
              </a:rPr>
              <a:t> hay </a:t>
            </a: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saûn</a:t>
            </a:r>
            <a:r>
              <a:rPr lang="en-US" b="1" dirty="0" smtClean="0">
                <a:latin typeface="VNI-Times" pitchFamily="2" charset="0"/>
              </a:rPr>
              <a:t> </a:t>
            </a:r>
            <a:r>
              <a:rPr lang="en-US" b="1" dirty="0" err="1" smtClean="0">
                <a:latin typeface="VNI-Times" pitchFamily="2" charset="0"/>
              </a:rPr>
              <a:t>phaån</a:t>
            </a:r>
            <a:r>
              <a:rPr lang="en-US" b="1" dirty="0" smtClean="0">
                <a:latin typeface="VNI-Times" pitchFamily="2" charset="0"/>
              </a:rPr>
              <a:t> </a:t>
            </a:r>
            <a:r>
              <a:rPr lang="en-US" b="1" dirty="0" err="1" smtClean="0">
                <a:latin typeface="VNI-Times" pitchFamily="2" charset="0"/>
              </a:rPr>
              <a:t>cuûa</a:t>
            </a:r>
            <a:r>
              <a:rPr lang="en-US" b="1" dirty="0" smtClean="0">
                <a:latin typeface="VNI-Times" pitchFamily="2" charset="0"/>
              </a:rPr>
              <a:t> </a:t>
            </a:r>
            <a:r>
              <a:rPr lang="en-US" b="1" dirty="0" err="1" smtClean="0">
                <a:latin typeface="VNI-Times" pitchFamily="2" charset="0"/>
              </a:rPr>
              <a:t>söûa</a:t>
            </a:r>
            <a:r>
              <a:rPr lang="en-US" b="1" dirty="0" smtClean="0">
                <a:latin typeface="VNI-Times" pitchFamily="2" charset="0"/>
              </a:rPr>
              <a:t> hay </a:t>
            </a:r>
            <a:r>
              <a:rPr lang="en-US" b="1" dirty="0" err="1" smtClean="0">
                <a:latin typeface="VNI-Times" pitchFamily="2" charset="0"/>
              </a:rPr>
              <a:t>thaïch</a:t>
            </a:r>
            <a:endParaRPr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952500" y="444500"/>
            <a:ext cx="7226300" cy="2159000"/>
          </a:xfrm>
          <a:prstGeom prst="rect">
            <a:avLst/>
          </a:prstGeom>
        </p:spPr>
        <p:txBody>
          <a:bodyPr>
            <a:normAutofit fontScale="90000"/>
          </a:bodyPr>
          <a:lstStyle/>
          <a:p>
            <a:r>
              <a:rPr lang="en-US" dirty="0" smtClean="0">
                <a:latin typeface="VNI-Bodon-Poster" pitchFamily="2" charset="0"/>
              </a:rPr>
              <a:t>THUAÄN LÔÏI ?</a:t>
            </a:r>
            <a:endParaRPr dirty="0">
              <a:latin typeface="VNI-Bodon-Poster" pitchFamily="2" charset="0"/>
            </a:endParaRPr>
          </a:p>
        </p:txBody>
      </p:sp>
      <p:sp>
        <p:nvSpPr>
          <p:cNvPr id="220" name="Shape 220"/>
          <p:cNvSpPr>
            <a:spLocks noGrp="1"/>
          </p:cNvSpPr>
          <p:nvPr>
            <p:ph type="body" idx="1"/>
          </p:nvPr>
        </p:nvSpPr>
        <p:spPr>
          <a:xfrm>
            <a:off x="952500" y="3004010"/>
            <a:ext cx="11099800" cy="6286501"/>
          </a:xfrm>
          <a:prstGeom prst="rect">
            <a:avLst/>
          </a:prstGeom>
        </p:spPr>
        <p:txBody>
          <a:bodyPr>
            <a:normAutofit/>
          </a:bodyPr>
          <a:lstStyle/>
          <a:p>
            <a:r>
              <a:rPr lang="en-US" b="1" dirty="0" smtClean="0">
                <a:latin typeface="VNI-Times" pitchFamily="2" charset="0"/>
              </a:rPr>
              <a:t>KHOÂNG </a:t>
            </a:r>
            <a:r>
              <a:rPr lang="en-US" b="1" dirty="0" err="1" smtClean="0">
                <a:latin typeface="VNI-Times" pitchFamily="2" charset="0"/>
              </a:rPr>
              <a:t>khaùc</a:t>
            </a:r>
            <a:r>
              <a:rPr lang="en-US" b="1" dirty="0" smtClean="0">
                <a:latin typeface="VNI-Times" pitchFamily="2" charset="0"/>
              </a:rPr>
              <a:t> </a:t>
            </a:r>
            <a:r>
              <a:rPr lang="en-US" b="1" dirty="0" err="1" smtClean="0">
                <a:latin typeface="VNI-Times" pitchFamily="2" charset="0"/>
              </a:rPr>
              <a:t>bieät</a:t>
            </a:r>
            <a:r>
              <a:rPr lang="en-US" b="1" dirty="0" smtClean="0">
                <a:latin typeface="VNI-Times" pitchFamily="2" charset="0"/>
              </a:rPr>
              <a:t> </a:t>
            </a:r>
            <a:r>
              <a:rPr lang="en-US" b="1" dirty="0" err="1" smtClean="0">
                <a:latin typeface="VNI-Times" pitchFamily="2" charset="0"/>
              </a:rPr>
              <a:t>veà</a:t>
            </a:r>
            <a:r>
              <a:rPr lang="en-US" b="1" dirty="0" smtClean="0">
                <a:latin typeface="VNI-Times" pitchFamily="2" charset="0"/>
              </a:rPr>
              <a:t> pH hay </a:t>
            </a:r>
            <a:r>
              <a:rPr lang="en-US" b="1" dirty="0" err="1" smtClean="0">
                <a:latin typeface="VNI-Times" pitchFamily="2" charset="0"/>
              </a:rPr>
              <a:t>theå</a:t>
            </a:r>
            <a:r>
              <a:rPr lang="en-US" b="1" dirty="0" smtClean="0">
                <a:latin typeface="VNI-Times" pitchFamily="2" charset="0"/>
              </a:rPr>
              <a:t> </a:t>
            </a:r>
            <a:r>
              <a:rPr lang="en-US" b="1" dirty="0" err="1" smtClean="0">
                <a:latin typeface="VNI-Times" pitchFamily="2" charset="0"/>
              </a:rPr>
              <a:t>tích</a:t>
            </a:r>
            <a:r>
              <a:rPr lang="en-US" b="1" dirty="0" smtClean="0">
                <a:latin typeface="VNI-Times" pitchFamily="2" charset="0"/>
              </a:rPr>
              <a:t> </a:t>
            </a:r>
            <a:r>
              <a:rPr lang="en-US" b="1" dirty="0" err="1" smtClean="0">
                <a:latin typeface="VNI-Times" pitchFamily="2" charset="0"/>
              </a:rPr>
              <a:t>dòch</a:t>
            </a:r>
            <a:r>
              <a:rPr lang="en-US" b="1" dirty="0" smtClean="0">
                <a:latin typeface="VNI-Times" pitchFamily="2" charset="0"/>
              </a:rPr>
              <a:t> </a:t>
            </a:r>
            <a:r>
              <a:rPr lang="en-US" b="1" dirty="0" err="1" smtClean="0">
                <a:latin typeface="VNI-Times" pitchFamily="2" charset="0"/>
              </a:rPr>
              <a:t>vò</a:t>
            </a:r>
            <a:r>
              <a:rPr lang="en-US" b="1" dirty="0" smtClean="0">
                <a:latin typeface="VNI-Times" pitchFamily="2" charset="0"/>
              </a:rPr>
              <a:t> so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nhòn</a:t>
            </a:r>
            <a:r>
              <a:rPr lang="en-US" b="1" dirty="0" smtClean="0">
                <a:latin typeface="VNI-Times" pitchFamily="2" charset="0"/>
              </a:rPr>
              <a:t> </a:t>
            </a:r>
            <a:r>
              <a:rPr lang="en-US" b="1" dirty="0" err="1" smtClean="0">
                <a:latin typeface="VNI-Times" pitchFamily="2" charset="0"/>
              </a:rPr>
              <a:t>laâu</a:t>
            </a:r>
            <a:r>
              <a:rPr lang="en-US" b="1" dirty="0" smtClean="0">
                <a:latin typeface="VNI-Times" pitchFamily="2" charset="0"/>
              </a:rPr>
              <a:t> </a:t>
            </a:r>
            <a:r>
              <a:rPr lang="en-US" b="1" dirty="0" err="1" smtClean="0">
                <a:latin typeface="VNI-Times" pitchFamily="2" charset="0"/>
              </a:rPr>
              <a:t>hôn</a:t>
            </a:r>
            <a:endParaRPr lang="en-US" b="1" dirty="0" smtClean="0">
              <a:latin typeface="VNI-Times" pitchFamily="2" charset="0"/>
            </a:endParaRPr>
          </a:p>
          <a:p>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ít</a:t>
            </a:r>
            <a:r>
              <a:rPr lang="en-US" b="1" dirty="0" smtClean="0">
                <a:latin typeface="VNI-Times" pitchFamily="2" charset="0"/>
              </a:rPr>
              <a:t> </a:t>
            </a:r>
            <a:r>
              <a:rPr lang="en-US" b="1" dirty="0" err="1" smtClean="0">
                <a:latin typeface="VNI-Times" pitchFamily="2" charset="0"/>
              </a:rPr>
              <a:t>ñoùi</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khaùt</a:t>
            </a:r>
            <a:r>
              <a:rPr lang="en-US" b="1" dirty="0" smtClean="0">
                <a:latin typeface="VNI-Times" pitchFamily="2" charset="0"/>
              </a:rPr>
              <a:t> </a:t>
            </a:r>
            <a:r>
              <a:rPr lang="en-US" b="1" dirty="0" err="1" smtClean="0">
                <a:latin typeface="VNI-Times" pitchFamily="2" charset="0"/>
              </a:rPr>
              <a:t>hôn</a:t>
            </a:r>
            <a:endParaRPr lang="en-US" b="1" dirty="0" smtClean="0">
              <a:latin typeface="VNI-Times" pitchFamily="2" charset="0"/>
            </a:endParaRPr>
          </a:p>
          <a:p>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haï</a:t>
            </a:r>
            <a:r>
              <a:rPr lang="en-US" b="1" dirty="0" smtClean="0">
                <a:latin typeface="VNI-Times" pitchFamily="2" charset="0"/>
              </a:rPr>
              <a:t> </a:t>
            </a:r>
            <a:r>
              <a:rPr lang="en-US" b="1" dirty="0" err="1" smtClean="0">
                <a:latin typeface="VNI-Times" pitchFamily="2" charset="0"/>
              </a:rPr>
              <a:t>ñöôøng</a:t>
            </a:r>
            <a:r>
              <a:rPr lang="en-US" b="1" dirty="0" smtClean="0">
                <a:latin typeface="VNI-Times" pitchFamily="2" charset="0"/>
              </a:rPr>
              <a:t> </a:t>
            </a:r>
            <a:r>
              <a:rPr lang="en-US" b="1" dirty="0" err="1" smtClean="0">
                <a:latin typeface="VNI-Times" pitchFamily="2" charset="0"/>
              </a:rPr>
              <a:t>huyeát</a:t>
            </a:r>
            <a:endParaRPr lang="en-US" b="1" dirty="0" smtClean="0">
              <a:latin typeface="VNI-Times" pitchFamily="2" charset="0"/>
            </a:endParaRPr>
          </a:p>
          <a:p>
            <a:r>
              <a:rPr lang="en-US" b="1" dirty="0" err="1" smtClean="0">
                <a:latin typeface="VNI-Times" pitchFamily="2" charset="0"/>
              </a:rPr>
              <a:t>Haønh</a:t>
            </a:r>
            <a:r>
              <a:rPr lang="en-US" b="1" dirty="0" smtClean="0">
                <a:latin typeface="VNI-Times" pitchFamily="2" charset="0"/>
              </a:rPr>
              <a:t> vi </a:t>
            </a:r>
            <a:r>
              <a:rPr lang="en-US" b="1" dirty="0" err="1" smtClean="0">
                <a:latin typeface="VNI-Times" pitchFamily="2" charset="0"/>
              </a:rPr>
              <a:t>cuûa</a:t>
            </a:r>
            <a:r>
              <a:rPr lang="en-US" b="1" dirty="0" smtClean="0">
                <a:latin typeface="VNI-Times" pitchFamily="2" charset="0"/>
              </a:rPr>
              <a:t> </a:t>
            </a:r>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khaù</a:t>
            </a:r>
            <a:r>
              <a:rPr lang="en-US" b="1" dirty="0" smtClean="0">
                <a:latin typeface="VNI-Times" pitchFamily="2" charset="0"/>
              </a:rPr>
              <a:t> </a:t>
            </a:r>
            <a:r>
              <a:rPr lang="en-US" b="1" dirty="0" err="1" smtClean="0">
                <a:latin typeface="VNI-Times" pitchFamily="2" charset="0"/>
              </a:rPr>
              <a:t>hôn</a:t>
            </a:r>
            <a:endParaRPr lang="en-US" b="1" dirty="0">
              <a:latin typeface="VNI-Times" pitchFamily="2" charset="0"/>
            </a:endParaRPr>
          </a:p>
          <a:p>
            <a:r>
              <a:rPr lang="en-US" b="1" dirty="0" err="1" smtClean="0">
                <a:latin typeface="VNI-Times" pitchFamily="2" charset="0"/>
              </a:rPr>
              <a:t>Traõi</a:t>
            </a:r>
            <a:r>
              <a:rPr lang="en-US" b="1" dirty="0" smtClean="0">
                <a:latin typeface="VNI-Times" pitchFamily="2" charset="0"/>
              </a:rPr>
              <a:t> </a:t>
            </a:r>
            <a:r>
              <a:rPr lang="en-US" b="1" dirty="0" err="1" smtClean="0">
                <a:latin typeface="VNI-Times" pitchFamily="2" charset="0"/>
              </a:rPr>
              <a:t>nghieäm</a:t>
            </a:r>
            <a:r>
              <a:rPr lang="en-US" b="1" dirty="0" smtClean="0">
                <a:latin typeface="VNI-Times" pitchFamily="2" charset="0"/>
              </a:rPr>
              <a:t> </a:t>
            </a:r>
            <a:r>
              <a:rPr lang="en-US" b="1" dirty="0" err="1" smtClean="0">
                <a:latin typeface="VNI-Times" pitchFamily="2" charset="0"/>
              </a:rPr>
              <a:t>giai</a:t>
            </a:r>
            <a:r>
              <a:rPr lang="en-US" b="1" dirty="0" smtClean="0">
                <a:latin typeface="VNI-Times" pitchFamily="2" charset="0"/>
              </a:rPr>
              <a:t> </a:t>
            </a:r>
            <a:r>
              <a:rPr lang="en-US" b="1" dirty="0" err="1" smtClean="0">
                <a:latin typeface="VNI-Times" pitchFamily="2" charset="0"/>
              </a:rPr>
              <a:t>ñoaïn</a:t>
            </a:r>
            <a:r>
              <a:rPr lang="en-US" b="1" dirty="0" smtClean="0">
                <a:latin typeface="VNI-Times" pitchFamily="2" charset="0"/>
              </a:rPr>
              <a:t> </a:t>
            </a:r>
            <a:r>
              <a:rPr lang="en-US" b="1" dirty="0" err="1" smtClean="0">
                <a:latin typeface="VNI-Times" pitchFamily="2" charset="0"/>
              </a:rPr>
              <a:t>tieàn</a:t>
            </a:r>
            <a:r>
              <a:rPr lang="en-US" b="1" dirty="0" smtClean="0">
                <a:latin typeface="VNI-Times" pitchFamily="2" charset="0"/>
              </a:rPr>
              <a:t> </a:t>
            </a:r>
            <a:r>
              <a:rPr lang="en-US" b="1" dirty="0" err="1" smtClean="0">
                <a:latin typeface="VNI-Times" pitchFamily="2" charset="0"/>
              </a:rPr>
              <a:t>phaãu</a:t>
            </a:r>
            <a:r>
              <a:rPr lang="en-US" b="1" dirty="0" smtClean="0">
                <a:latin typeface="VNI-Times" pitchFamily="2" charset="0"/>
              </a:rPr>
              <a:t> </a:t>
            </a:r>
            <a:r>
              <a:rPr lang="en-US" b="1" dirty="0" err="1" smtClean="0">
                <a:latin typeface="VNI-Times" pitchFamily="2" charset="0"/>
              </a:rPr>
              <a:t>thoaõi</a:t>
            </a:r>
            <a:r>
              <a:rPr lang="en-US" b="1" dirty="0" smtClean="0">
                <a:latin typeface="VNI-Times" pitchFamily="2" charset="0"/>
              </a:rPr>
              <a:t> </a:t>
            </a:r>
            <a:r>
              <a:rPr lang="en-US" b="1" dirty="0" err="1" smtClean="0">
                <a:latin typeface="VNI-Times" pitchFamily="2" charset="0"/>
              </a:rPr>
              <a:t>maùi</a:t>
            </a:r>
            <a:r>
              <a:rPr lang="en-US" b="1" dirty="0" smtClean="0">
                <a:latin typeface="VNI-Times" pitchFamily="2" charset="0"/>
              </a:rPr>
              <a:t> </a:t>
            </a:r>
            <a:r>
              <a:rPr lang="en-US" b="1" dirty="0" err="1" smtClean="0">
                <a:latin typeface="VNI-Times" pitchFamily="2" charset="0"/>
              </a:rPr>
              <a:t>hôn</a:t>
            </a:r>
            <a:endParaRPr dirty="0"/>
          </a:p>
        </p:txBody>
      </p:sp>
      <p:pic>
        <p:nvPicPr>
          <p:cNvPr id="221" name="pasted-image.tiff"/>
          <p:cNvPicPr>
            <a:picLocks noChangeAspect="1"/>
          </p:cNvPicPr>
          <p:nvPr/>
        </p:nvPicPr>
        <p:blipFill>
          <a:blip r:embed="rId2">
            <a:extLst/>
          </a:blip>
          <a:stretch>
            <a:fillRect/>
          </a:stretch>
        </p:blipFill>
        <p:spPr>
          <a:xfrm>
            <a:off x="8527006" y="400418"/>
            <a:ext cx="3980838" cy="2764470"/>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title"/>
          </p:nvPr>
        </p:nvSpPr>
        <p:spPr>
          <a:xfrm>
            <a:off x="-225472" y="444500"/>
            <a:ext cx="11099801" cy="2159000"/>
          </a:xfrm>
          <a:prstGeom prst="rect">
            <a:avLst/>
          </a:prstGeom>
        </p:spPr>
        <p:txBody>
          <a:bodyPr/>
          <a:lstStyle/>
          <a:p>
            <a:r>
              <a:rPr lang="en-US" dirty="0" smtClean="0">
                <a:latin typeface="VNI-Bodon-Poster" pitchFamily="2" charset="0"/>
              </a:rPr>
              <a:t>ÑAU ÔÛ TREÛ EM</a:t>
            </a:r>
            <a:endParaRPr dirty="0">
              <a:latin typeface="VNI-Bodon-Poster" pitchFamily="2" charset="0"/>
            </a:endParaRPr>
          </a:p>
        </p:txBody>
      </p:sp>
      <p:sp>
        <p:nvSpPr>
          <p:cNvPr id="224" name="Shape 224"/>
          <p:cNvSpPr>
            <a:spLocks noGrp="1"/>
          </p:cNvSpPr>
          <p:nvPr>
            <p:ph type="body" idx="1"/>
          </p:nvPr>
        </p:nvSpPr>
        <p:spPr>
          <a:prstGeom prst="rect">
            <a:avLst/>
          </a:prstGeom>
        </p:spPr>
        <p:txBody>
          <a:bodyPr>
            <a:normAutofit/>
          </a:bodyPr>
          <a:lstStyle/>
          <a:p>
            <a:pPr marL="605013" indent="-605013">
              <a:spcBef>
                <a:spcPts val="5500"/>
              </a:spcBef>
              <a:defRPr sz="4900">
                <a:latin typeface="Hoefler Text"/>
                <a:ea typeface="Hoefler Text"/>
                <a:cs typeface="Hoefler Text"/>
                <a:sym typeface="Hoefler Text"/>
              </a:defRPr>
            </a:pPr>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nhoû</a:t>
            </a:r>
            <a:r>
              <a:rPr lang="en-US" b="1" dirty="0" smtClean="0">
                <a:latin typeface="VNI-Times" pitchFamily="2" charset="0"/>
              </a:rPr>
              <a:t> </a:t>
            </a:r>
            <a:r>
              <a:rPr lang="en-US" b="1" dirty="0" err="1" smtClean="0">
                <a:latin typeface="VNI-Times" pitchFamily="2" charset="0"/>
              </a:rPr>
              <a:t>caàn</a:t>
            </a:r>
            <a:r>
              <a:rPr lang="en-US" b="1" dirty="0" smtClean="0">
                <a:latin typeface="VNI-Times" pitchFamily="2" charset="0"/>
              </a:rPr>
              <a:t> </a:t>
            </a:r>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ñau</a:t>
            </a:r>
            <a:r>
              <a:rPr lang="en-US" b="1" dirty="0" smtClean="0">
                <a:latin typeface="VNI-Times" pitchFamily="2" charset="0"/>
              </a:rPr>
              <a:t> </a:t>
            </a:r>
            <a:r>
              <a:rPr lang="en-US" b="1" dirty="0" err="1" smtClean="0">
                <a:latin typeface="VNI-Times" pitchFamily="2" charset="0"/>
              </a:rPr>
              <a:t>toát</a:t>
            </a:r>
            <a:endParaRPr lang="en-US" b="1" dirty="0" smtClean="0">
              <a:latin typeface="VNI-Times" pitchFamily="2" charset="0"/>
            </a:endParaRPr>
          </a:p>
          <a:p>
            <a:pPr marL="605013" indent="-605013">
              <a:spcBef>
                <a:spcPts val="5500"/>
              </a:spcBef>
              <a:defRPr sz="4900">
                <a:latin typeface="Hoefler Text"/>
                <a:ea typeface="Hoefler Text"/>
                <a:cs typeface="Hoefler Text"/>
                <a:sym typeface="Hoefler Text"/>
              </a:defRPr>
            </a:pPr>
            <a:r>
              <a:rPr lang="en-US" b="1" dirty="0" err="1" smtClean="0">
                <a:latin typeface="VNI-Times" pitchFamily="2" charset="0"/>
              </a:rPr>
              <a:t>Ñaùp</a:t>
            </a:r>
            <a:r>
              <a:rPr lang="en-US" b="1" dirty="0" smtClean="0">
                <a:latin typeface="VNI-Times" pitchFamily="2" charset="0"/>
              </a:rPr>
              <a:t> </a:t>
            </a:r>
            <a:r>
              <a:rPr lang="en-US" b="1" dirty="0" err="1" smtClean="0">
                <a:latin typeface="VNI-Times" pitchFamily="2" charset="0"/>
              </a:rPr>
              <a:t>öùng</a:t>
            </a:r>
            <a:r>
              <a:rPr lang="en-US" b="1" dirty="0" smtClean="0">
                <a:latin typeface="VNI-Times" pitchFamily="2" charset="0"/>
              </a:rPr>
              <a:t> stress </a:t>
            </a:r>
            <a:r>
              <a:rPr lang="en-US" b="1" dirty="0" err="1" smtClean="0">
                <a:latin typeface="VNI-Times" pitchFamily="2" charset="0"/>
              </a:rPr>
              <a:t>huyeát</a:t>
            </a:r>
            <a:r>
              <a:rPr lang="en-US" b="1" dirty="0" smtClean="0">
                <a:latin typeface="VNI-Times" pitchFamily="2" charset="0"/>
              </a:rPr>
              <a:t> </a:t>
            </a:r>
            <a:r>
              <a:rPr lang="en-US" b="1" dirty="0" err="1" smtClean="0">
                <a:latin typeface="VNI-Times" pitchFamily="2" charset="0"/>
              </a:rPr>
              <a:t>ñoäng</a:t>
            </a:r>
            <a:r>
              <a:rPr lang="en-US" b="1" dirty="0" smtClean="0">
                <a:latin typeface="VNI-Times" pitchFamily="2" charset="0"/>
              </a:rPr>
              <a:t> </a:t>
            </a:r>
            <a:r>
              <a:rPr lang="en-US" b="1" dirty="0" err="1" smtClean="0">
                <a:latin typeface="VNI-Times" pitchFamily="2" charset="0"/>
              </a:rPr>
              <a:t>hoïc</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TK </a:t>
            </a:r>
            <a:r>
              <a:rPr lang="en-US" b="1" dirty="0" err="1" smtClean="0">
                <a:latin typeface="VNI-Times" pitchFamily="2" charset="0"/>
              </a:rPr>
              <a:t>dòch</a:t>
            </a:r>
            <a:r>
              <a:rPr lang="en-US" b="1" dirty="0" smtClean="0">
                <a:latin typeface="VNI-Times" pitchFamily="2" charset="0"/>
              </a:rPr>
              <a:t> </a:t>
            </a:r>
            <a:r>
              <a:rPr lang="en-US" b="1" dirty="0" err="1" smtClean="0">
                <a:latin typeface="VNI-Times" pitchFamily="2" charset="0"/>
              </a:rPr>
              <a:t>theå</a:t>
            </a:r>
            <a:r>
              <a:rPr lang="en-US" b="1" dirty="0" smtClean="0">
                <a:latin typeface="VNI-Times" pitchFamily="2" charset="0"/>
              </a:rPr>
              <a:t> </a:t>
            </a:r>
            <a:r>
              <a:rPr lang="en-US" b="1" dirty="0" err="1" smtClean="0">
                <a:latin typeface="VNI-Times" pitchFamily="2" charset="0"/>
              </a:rPr>
              <a:t>keùm</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voâ</a:t>
            </a:r>
            <a:r>
              <a:rPr lang="en-US" b="1" dirty="0" smtClean="0">
                <a:latin typeface="VNI-Times" pitchFamily="2" charset="0"/>
              </a:rPr>
              <a:t> </a:t>
            </a:r>
            <a:r>
              <a:rPr lang="en-US" b="1" dirty="0" err="1" smtClean="0">
                <a:latin typeface="VNI-Times" pitchFamily="2" charset="0"/>
              </a:rPr>
              <a:t>caûm</a:t>
            </a:r>
            <a:r>
              <a:rPr lang="en-US" b="1" dirty="0" smtClean="0">
                <a:latin typeface="VNI-Times" pitchFamily="2" charset="0"/>
              </a:rPr>
              <a:t> </a:t>
            </a:r>
            <a:r>
              <a:rPr lang="en-US" b="1" dirty="0" err="1" smtClean="0">
                <a:latin typeface="VNI-Times" pitchFamily="2" charset="0"/>
              </a:rPr>
              <a:t>phaûi</a:t>
            </a:r>
            <a:r>
              <a:rPr lang="en-US" b="1" dirty="0" smtClean="0">
                <a:latin typeface="VNI-Times" pitchFamily="2" charset="0"/>
              </a:rPr>
              <a:t> </a:t>
            </a:r>
            <a:r>
              <a:rPr lang="en-US" b="1" dirty="0" err="1" smtClean="0">
                <a:latin typeface="VNI-Times" pitchFamily="2" charset="0"/>
              </a:rPr>
              <a:t>nhaèm</a:t>
            </a:r>
            <a:r>
              <a:rPr lang="en-US" b="1" dirty="0" smtClean="0">
                <a:latin typeface="VNI-Times" pitchFamily="2" charset="0"/>
              </a:rPr>
              <a:t> </a:t>
            </a:r>
            <a:r>
              <a:rPr lang="en-US" b="1" dirty="0" err="1" smtClean="0">
                <a:latin typeface="VNI-Times" pitchFamily="2" charset="0"/>
              </a:rPr>
              <a:t>laøm</a:t>
            </a:r>
            <a:r>
              <a:rPr lang="en-US" b="1" dirty="0" smtClean="0">
                <a:latin typeface="VNI-Times" pitchFamily="2" charset="0"/>
              </a:rPr>
              <a:t> </a:t>
            </a:r>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nhöõng</a:t>
            </a:r>
            <a:r>
              <a:rPr lang="en-US" b="1" dirty="0" smtClean="0">
                <a:latin typeface="VNI-Times" pitchFamily="2" charset="0"/>
              </a:rPr>
              <a:t> </a:t>
            </a:r>
            <a:r>
              <a:rPr lang="en-US" b="1" dirty="0" err="1" smtClean="0">
                <a:latin typeface="VNI-Times" pitchFamily="2" charset="0"/>
              </a:rPr>
              <a:t>ñieàu</a:t>
            </a:r>
            <a:r>
              <a:rPr lang="en-US" b="1" dirty="0" smtClean="0">
                <a:latin typeface="VNI-Times" pitchFamily="2" charset="0"/>
              </a:rPr>
              <a:t> </a:t>
            </a:r>
            <a:r>
              <a:rPr lang="en-US" b="1" dirty="0" err="1" smtClean="0">
                <a:latin typeface="VNI-Times" pitchFamily="2" charset="0"/>
              </a:rPr>
              <a:t>naøy</a:t>
            </a:r>
            <a:endParaRPr lang="en-US" b="1" dirty="0" smtClean="0">
              <a:latin typeface="VNI-Times" pitchFamily="2" charset="0"/>
            </a:endParaRPr>
          </a:p>
          <a:p>
            <a:pPr marL="605013" indent="-605013">
              <a:spcBef>
                <a:spcPts val="5500"/>
              </a:spcBef>
              <a:defRPr sz="4900">
                <a:latin typeface="Hoefler Text"/>
                <a:ea typeface="Hoefler Text"/>
                <a:cs typeface="Hoefler Text"/>
                <a:sym typeface="Hoefler Text"/>
              </a:defRPr>
            </a:pPr>
            <a:r>
              <a:rPr lang="en-US" b="1" dirty="0" smtClean="0">
                <a:latin typeface="VNI-Times" pitchFamily="2" charset="0"/>
              </a:rPr>
              <a:t>ANZCA 2016 </a:t>
            </a:r>
            <a:r>
              <a:rPr lang="en-US" b="1" dirty="0" err="1" smtClean="0">
                <a:latin typeface="VNI-Times" pitchFamily="2" charset="0"/>
              </a:rPr>
              <a:t>baèng</a:t>
            </a:r>
            <a:r>
              <a:rPr lang="en-US" b="1" dirty="0" smtClean="0">
                <a:latin typeface="VNI-Times" pitchFamily="2" charset="0"/>
              </a:rPr>
              <a:t> </a:t>
            </a:r>
            <a:r>
              <a:rPr lang="en-US" b="1" dirty="0" err="1" smtClean="0">
                <a:latin typeface="VNI-Times" pitchFamily="2" charset="0"/>
              </a:rPr>
              <a:t>chöùng</a:t>
            </a:r>
            <a:r>
              <a:rPr lang="en-US" b="1" dirty="0" smtClean="0">
                <a:latin typeface="VNI-Times" pitchFamily="2" charset="0"/>
              </a:rPr>
              <a:t> </a:t>
            </a:r>
            <a:r>
              <a:rPr lang="en-US" b="1" dirty="0" err="1" smtClean="0">
                <a:latin typeface="VNI-Times" pitchFamily="2" charset="0"/>
              </a:rPr>
              <a:t>khoa</a:t>
            </a:r>
            <a:r>
              <a:rPr lang="en-US" b="1" dirty="0" smtClean="0">
                <a:latin typeface="VNI-Times" pitchFamily="2" charset="0"/>
              </a:rPr>
              <a:t> </a:t>
            </a:r>
            <a:r>
              <a:rPr lang="en-US" b="1" dirty="0" err="1" smtClean="0">
                <a:latin typeface="VNI-Times" pitchFamily="2" charset="0"/>
              </a:rPr>
              <a:t>hoïc</a:t>
            </a:r>
            <a:endParaRPr dirty="0"/>
          </a:p>
        </p:txBody>
      </p:sp>
      <p:pic>
        <p:nvPicPr>
          <p:cNvPr id="225" name="pasted-image.tiff"/>
          <p:cNvPicPr>
            <a:picLocks noChangeAspect="1"/>
          </p:cNvPicPr>
          <p:nvPr/>
        </p:nvPicPr>
        <p:blipFill>
          <a:blip r:embed="rId2">
            <a:extLst/>
          </a:blip>
          <a:stretch>
            <a:fillRect/>
          </a:stretch>
        </p:blipFill>
        <p:spPr>
          <a:xfrm>
            <a:off x="9754696" y="93409"/>
            <a:ext cx="3148504" cy="3277306"/>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pasted-image.png"/>
          <p:cNvPicPr>
            <a:picLocks noChangeAspect="1"/>
          </p:cNvPicPr>
          <p:nvPr/>
        </p:nvPicPr>
        <p:blipFill>
          <a:blip r:embed="rId2">
            <a:extLst/>
          </a:blip>
          <a:stretch>
            <a:fillRect/>
          </a:stretch>
        </p:blipFill>
        <p:spPr>
          <a:xfrm>
            <a:off x="719587" y="1202496"/>
            <a:ext cx="11895458" cy="7348608"/>
          </a:xfrm>
          <a:prstGeom prst="rect">
            <a:avLst/>
          </a:prstGeom>
          <a:ln w="12700">
            <a:miter lim="400000"/>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type="title"/>
          </p:nvPr>
        </p:nvSpPr>
        <p:spPr>
          <a:prstGeom prst="rect">
            <a:avLst/>
          </a:prstGeom>
        </p:spPr>
        <p:txBody>
          <a:bodyPr>
            <a:normAutofit/>
          </a:bodyPr>
          <a:lstStyle/>
          <a:p>
            <a:r>
              <a:rPr lang="en-US" sz="5400" dirty="0" smtClean="0">
                <a:latin typeface="VNI-Bodon-Poster" pitchFamily="2" charset="0"/>
              </a:rPr>
              <a:t>HÖÔÙNG DAÃN CUÛA ANZCA</a:t>
            </a:r>
            <a:endParaRPr sz="5400" dirty="0">
              <a:latin typeface="VNI-Bodon-Poster" pitchFamily="2" charset="0"/>
            </a:endParaRPr>
          </a:p>
        </p:txBody>
      </p:sp>
      <p:sp>
        <p:nvSpPr>
          <p:cNvPr id="230" name="Shape 230"/>
          <p:cNvSpPr>
            <a:spLocks noGrp="1"/>
          </p:cNvSpPr>
          <p:nvPr>
            <p:ph type="body" idx="1"/>
          </p:nvPr>
        </p:nvSpPr>
        <p:spPr>
          <a:prstGeom prst="rect">
            <a:avLst/>
          </a:prstGeom>
        </p:spPr>
        <p:txBody>
          <a:bodyPr>
            <a:normAutofit/>
          </a:bodyPr>
          <a:lstStyle/>
          <a:p>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ñau</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theå</a:t>
            </a:r>
            <a:r>
              <a:rPr lang="en-US" b="1" dirty="0" smtClean="0">
                <a:latin typeface="VNI-Times" pitchFamily="2" charset="0"/>
              </a:rPr>
              <a:t> </a:t>
            </a:r>
            <a:r>
              <a:rPr lang="en-US" b="1" dirty="0" err="1" smtClean="0">
                <a:latin typeface="VNI-Times" pitchFamily="2" charset="0"/>
              </a:rPr>
              <a:t>thay</a:t>
            </a:r>
            <a:r>
              <a:rPr lang="en-US" b="1" dirty="0" smtClean="0">
                <a:latin typeface="VNI-Times" pitchFamily="2" charset="0"/>
              </a:rPr>
              <a:t> </a:t>
            </a:r>
            <a:r>
              <a:rPr lang="en-US" b="1" dirty="0" err="1" smtClean="0">
                <a:latin typeface="VNI-Times" pitchFamily="2" charset="0"/>
              </a:rPr>
              <a:t>ñoåi</a:t>
            </a:r>
            <a:r>
              <a:rPr lang="en-US" b="1" dirty="0" smtClean="0">
                <a:latin typeface="VNI-Times" pitchFamily="2" charset="0"/>
              </a:rPr>
              <a:t> </a:t>
            </a: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hieäu</a:t>
            </a:r>
            <a:r>
              <a:rPr lang="en-US" b="1" dirty="0" smtClean="0">
                <a:latin typeface="VNI-Times" pitchFamily="2" charset="0"/>
              </a:rPr>
              <a:t> </a:t>
            </a:r>
            <a:r>
              <a:rPr lang="en-US" b="1" dirty="0" err="1" smtClean="0">
                <a:latin typeface="VNI-Times" pitchFamily="2" charset="0"/>
              </a:rPr>
              <a:t>quaû</a:t>
            </a:r>
            <a:r>
              <a:rPr lang="en-US" b="1" dirty="0" smtClean="0">
                <a:latin typeface="VNI-Times" pitchFamily="2" charset="0"/>
              </a:rPr>
              <a:t> </a:t>
            </a:r>
            <a:r>
              <a:rPr lang="en-US" b="1" dirty="0" err="1" smtClean="0">
                <a:latin typeface="VNI-Times" pitchFamily="2" charset="0"/>
              </a:rPr>
              <a:t>laâu</a:t>
            </a:r>
            <a:r>
              <a:rPr lang="en-US" b="1" dirty="0" smtClean="0">
                <a:latin typeface="VNI-Times" pitchFamily="2" charset="0"/>
              </a:rPr>
              <a:t> </a:t>
            </a:r>
            <a:r>
              <a:rPr lang="en-US" b="1" dirty="0" err="1" smtClean="0">
                <a:latin typeface="VNI-Times" pitchFamily="2" charset="0"/>
              </a:rPr>
              <a:t>daøi</a:t>
            </a:r>
            <a:r>
              <a:rPr lang="en-US" b="1" dirty="0" smtClean="0">
                <a:latin typeface="VNI-Times" pitchFamily="2" charset="0"/>
              </a:rPr>
              <a:t> </a:t>
            </a:r>
            <a:r>
              <a:rPr lang="en-US" b="1" dirty="0" err="1" smtClean="0">
                <a:latin typeface="VNI-Times" pitchFamily="2" charset="0"/>
              </a:rPr>
              <a:t>cuûa</a:t>
            </a:r>
            <a:r>
              <a:rPr lang="en-US" b="1" dirty="0" smtClean="0">
                <a:latin typeface="VNI-Times" pitchFamily="2" charset="0"/>
              </a:rPr>
              <a:t> </a:t>
            </a:r>
            <a:r>
              <a:rPr lang="en-US" b="1" dirty="0" err="1" smtClean="0">
                <a:latin typeface="VNI-Times" pitchFamily="2" charset="0"/>
              </a:rPr>
              <a:t>ñau</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chaán</a:t>
            </a:r>
            <a:r>
              <a:rPr lang="en-US" b="1" dirty="0" smtClean="0">
                <a:latin typeface="VNI-Times" pitchFamily="2" charset="0"/>
              </a:rPr>
              <a:t> </a:t>
            </a:r>
            <a:r>
              <a:rPr lang="en-US" b="1" dirty="0" err="1" smtClean="0">
                <a:latin typeface="VNI-Times" pitchFamily="2" charset="0"/>
              </a:rPr>
              <a:t>thöông</a:t>
            </a:r>
            <a:r>
              <a:rPr lang="en-US" b="1" dirty="0" smtClean="0">
                <a:latin typeface="VNI-Times" pitchFamily="2" charset="0"/>
              </a:rPr>
              <a:t> </a:t>
            </a:r>
            <a:r>
              <a:rPr lang="en-US" b="1" dirty="0" err="1" smtClean="0">
                <a:latin typeface="VNI-Times" pitchFamily="2" charset="0"/>
              </a:rPr>
              <a:t>sôùm</a:t>
            </a:r>
            <a:r>
              <a:rPr lang="en-US" b="1" dirty="0" smtClean="0">
                <a:latin typeface="VNI-Times" pitchFamily="2" charset="0"/>
              </a:rPr>
              <a:t> </a:t>
            </a:r>
            <a:r>
              <a:rPr lang="en-US" b="1" dirty="0" err="1" smtClean="0">
                <a:latin typeface="VNI-Times" pitchFamily="2" charset="0"/>
              </a:rPr>
              <a:t>trong</a:t>
            </a:r>
            <a:r>
              <a:rPr lang="en-US" b="1" dirty="0" smtClean="0">
                <a:latin typeface="VNI-Times" pitchFamily="2" charset="0"/>
              </a:rPr>
              <a:t> </a:t>
            </a:r>
            <a:r>
              <a:rPr lang="en-US" b="1" dirty="0" err="1" smtClean="0">
                <a:latin typeface="VNI-Times" pitchFamily="2" charset="0"/>
              </a:rPr>
              <a:t>cuoäc</a:t>
            </a:r>
            <a:r>
              <a:rPr lang="en-US" b="1" dirty="0" smtClean="0">
                <a:latin typeface="VNI-Times" pitchFamily="2" charset="0"/>
              </a:rPr>
              <a:t> </a:t>
            </a:r>
            <a:r>
              <a:rPr lang="en-US" b="1" dirty="0" err="1" smtClean="0">
                <a:latin typeface="VNI-Times" pitchFamily="2" charset="0"/>
              </a:rPr>
              <a:t>soáng</a:t>
            </a:r>
            <a:r>
              <a:rPr lang="en-US" b="1" dirty="0" smtClean="0">
                <a:latin typeface="VNI-Times" pitchFamily="2" charset="0"/>
              </a:rPr>
              <a:t> </a:t>
            </a:r>
            <a:r>
              <a:rPr lang="en-US" b="1" dirty="0" err="1" smtClean="0">
                <a:latin typeface="VNI-Times" pitchFamily="2" charset="0"/>
              </a:rPr>
              <a:t>nhöng</a:t>
            </a:r>
            <a:r>
              <a:rPr lang="en-US" b="1" dirty="0" smtClean="0">
                <a:latin typeface="VNI-Times" pitchFamily="2" charset="0"/>
              </a:rPr>
              <a:t> </a:t>
            </a:r>
            <a:r>
              <a:rPr lang="en-US" b="1" dirty="0" err="1" smtClean="0">
                <a:latin typeface="VNI-Times" pitchFamily="2" charset="0"/>
              </a:rPr>
              <a:t>lieàu</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thuoác</a:t>
            </a:r>
            <a:r>
              <a:rPr lang="en-US" b="1" dirty="0" smtClean="0">
                <a:latin typeface="VNI-Times" pitchFamily="2" charset="0"/>
              </a:rPr>
              <a:t> </a:t>
            </a:r>
            <a:r>
              <a:rPr lang="en-US" b="1" dirty="0" err="1" smtClean="0">
                <a:latin typeface="VNI-Times" pitchFamily="2" charset="0"/>
              </a:rPr>
              <a:t>toát</a:t>
            </a:r>
            <a:r>
              <a:rPr lang="en-US" b="1" dirty="0" smtClean="0">
                <a:latin typeface="VNI-Times" pitchFamily="2" charset="0"/>
              </a:rPr>
              <a:t> </a:t>
            </a:r>
            <a:r>
              <a:rPr lang="en-US" b="1" dirty="0" err="1" smtClean="0">
                <a:latin typeface="VNI-Times" pitchFamily="2" charset="0"/>
              </a:rPr>
              <a:t>nhaát</a:t>
            </a:r>
            <a:r>
              <a:rPr lang="en-US" b="1" dirty="0" smtClean="0">
                <a:latin typeface="VNI-Times" pitchFamily="2" charset="0"/>
              </a:rPr>
              <a:t> </a:t>
            </a:r>
            <a:r>
              <a:rPr lang="en-US" b="1" dirty="0" err="1" smtClean="0">
                <a:latin typeface="VNI-Times" pitchFamily="2" charset="0"/>
              </a:rPr>
              <a:t>caàn</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ñeå</a:t>
            </a:r>
            <a:r>
              <a:rPr lang="en-US" b="1" dirty="0" smtClean="0">
                <a:latin typeface="VNI-Times" pitchFamily="2" charset="0"/>
              </a:rPr>
              <a:t> </a:t>
            </a:r>
            <a:r>
              <a:rPr lang="en-US" b="1" dirty="0" err="1" smtClean="0">
                <a:latin typeface="VNI-Times" pitchFamily="2" charset="0"/>
              </a:rPr>
              <a:t>traùnh</a:t>
            </a:r>
            <a:r>
              <a:rPr lang="en-US" b="1" dirty="0" smtClean="0">
                <a:latin typeface="VNI-Times" pitchFamily="2" charset="0"/>
              </a:rPr>
              <a:t> </a:t>
            </a:r>
            <a:r>
              <a:rPr lang="en-US" b="1" dirty="0" err="1" smtClean="0">
                <a:latin typeface="VNI-Times" pitchFamily="2" charset="0"/>
              </a:rPr>
              <a:t>nhöõng</a:t>
            </a:r>
            <a:r>
              <a:rPr lang="en-US" b="1" dirty="0" smtClean="0">
                <a:latin typeface="VNI-Times" pitchFamily="2" charset="0"/>
              </a:rPr>
              <a:t> </a:t>
            </a:r>
            <a:r>
              <a:rPr lang="en-US" b="1" dirty="0" err="1" smtClean="0">
                <a:latin typeface="VNI-Times" pitchFamily="2" charset="0"/>
              </a:rPr>
              <a:t>aûnh</a:t>
            </a:r>
            <a:r>
              <a:rPr lang="en-US" b="1" dirty="0" smtClean="0">
                <a:latin typeface="VNI-Times" pitchFamily="2" charset="0"/>
              </a:rPr>
              <a:t> </a:t>
            </a:r>
            <a:r>
              <a:rPr lang="en-US" b="1" dirty="0" err="1" smtClean="0">
                <a:latin typeface="VNI-Times" pitchFamily="2" charset="0"/>
              </a:rPr>
              <a:t>höôûng</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toát</a:t>
            </a:r>
            <a:r>
              <a:rPr lang="en-US" b="1" dirty="0" smtClean="0">
                <a:latin typeface="VNI-Times" pitchFamily="2" charset="0"/>
              </a:rPr>
              <a:t> </a:t>
            </a:r>
            <a:r>
              <a:rPr lang="en-US" b="1" dirty="0" err="1" smtClean="0">
                <a:latin typeface="VNI-Times" pitchFamily="2" charset="0"/>
              </a:rPr>
              <a:t>cuûa</a:t>
            </a:r>
            <a:r>
              <a:rPr lang="en-US" b="1" dirty="0" smtClean="0">
                <a:latin typeface="VNI-Times" pitchFamily="2" charset="0"/>
              </a:rPr>
              <a:t> can </a:t>
            </a:r>
            <a:r>
              <a:rPr lang="en-US" b="1" dirty="0" err="1" smtClean="0">
                <a:latin typeface="VNI-Times" pitchFamily="2" charset="0"/>
              </a:rPr>
              <a:t>thieäp</a:t>
            </a:r>
            <a:r>
              <a:rPr lang="en-US" b="1" dirty="0" smtClean="0">
                <a:latin typeface="VNI-Times" pitchFamily="2" charset="0"/>
              </a:rPr>
              <a:t> </a:t>
            </a:r>
            <a:r>
              <a:rPr lang="en-US" b="1" dirty="0" err="1" smtClean="0">
                <a:latin typeface="VNI-Times" pitchFamily="2" charset="0"/>
              </a:rPr>
              <a:t>baèng</a:t>
            </a:r>
            <a:r>
              <a:rPr lang="en-US" b="1" dirty="0" smtClean="0">
                <a:latin typeface="VNI-Times" pitchFamily="2" charset="0"/>
              </a:rPr>
              <a:t> </a:t>
            </a:r>
            <a:r>
              <a:rPr lang="en-US" b="1" dirty="0" err="1" smtClean="0">
                <a:latin typeface="VNI-Times" pitchFamily="2" charset="0"/>
              </a:rPr>
              <a:t>thuoác</a:t>
            </a:r>
            <a:endParaRPr lang="en-US" b="1" dirty="0" smtClean="0">
              <a:latin typeface="VNI-Times" pitchFamily="2" charset="0"/>
            </a:endParaRPr>
          </a:p>
          <a:p>
            <a:r>
              <a:rPr lang="en-US" b="1" dirty="0" err="1" smtClean="0">
                <a:latin typeface="VNI-Times" pitchFamily="2" charset="0"/>
              </a:rPr>
              <a:t>Caûi</a:t>
            </a:r>
            <a:r>
              <a:rPr lang="en-US" b="1" dirty="0" smtClean="0">
                <a:latin typeface="VNI-Times" pitchFamily="2" charset="0"/>
              </a:rPr>
              <a:t> </a:t>
            </a:r>
            <a:r>
              <a:rPr lang="en-US" b="1" dirty="0" err="1" smtClean="0">
                <a:latin typeface="VNI-Times" pitchFamily="2" charset="0"/>
              </a:rPr>
              <a:t>thieän</a:t>
            </a:r>
            <a:r>
              <a:rPr lang="en-US" b="1" dirty="0" smtClean="0">
                <a:latin typeface="VNI-Times" pitchFamily="2" charset="0"/>
              </a:rPr>
              <a:t> </a:t>
            </a:r>
            <a:r>
              <a:rPr lang="en-US" b="1" dirty="0" err="1" smtClean="0">
                <a:latin typeface="VNI-Times" pitchFamily="2" charset="0"/>
              </a:rPr>
              <a:t>ñieàu</a:t>
            </a:r>
            <a:r>
              <a:rPr lang="en-US" b="1" dirty="0" smtClean="0">
                <a:latin typeface="VNI-Times" pitchFamily="2" charset="0"/>
              </a:rPr>
              <a:t> </a:t>
            </a:r>
            <a:r>
              <a:rPr lang="en-US" b="1" dirty="0" err="1" smtClean="0">
                <a:latin typeface="VNI-Times" pitchFamily="2" charset="0"/>
              </a:rPr>
              <a:t>trò</a:t>
            </a:r>
            <a:r>
              <a:rPr lang="en-US" b="1" dirty="0" smtClean="0">
                <a:latin typeface="VNI-Times" pitchFamily="2" charset="0"/>
              </a:rPr>
              <a:t> </a:t>
            </a:r>
            <a:r>
              <a:rPr lang="en-US" b="1" dirty="0" err="1" smtClean="0">
                <a:latin typeface="VNI-Times" pitchFamily="2" charset="0"/>
              </a:rPr>
              <a:t>ñau</a:t>
            </a:r>
            <a:r>
              <a:rPr lang="en-US" b="1" dirty="0" smtClean="0">
                <a:latin typeface="VNI-Times" pitchFamily="2" charset="0"/>
              </a:rPr>
              <a:t> </a:t>
            </a:r>
            <a:r>
              <a:rPr lang="en-US" b="1" dirty="0" err="1" smtClean="0">
                <a:latin typeface="VNI-Times" pitchFamily="2" charset="0"/>
              </a:rPr>
              <a:t>ôû</a:t>
            </a:r>
            <a:r>
              <a:rPr lang="en-US" b="1" dirty="0" smtClean="0">
                <a:latin typeface="VNI-Times" pitchFamily="2" charset="0"/>
              </a:rPr>
              <a:t> NICU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theå</a:t>
            </a:r>
            <a:r>
              <a:rPr lang="en-US" b="1" dirty="0" smtClean="0">
                <a:latin typeface="VNI-Times" pitchFamily="2" charset="0"/>
              </a:rPr>
              <a:t> </a:t>
            </a:r>
            <a:r>
              <a:rPr lang="en-US" b="1" dirty="0" err="1" smtClean="0">
                <a:latin typeface="VNI-Times" pitchFamily="2" charset="0"/>
              </a:rPr>
              <a:t>laøm</a:t>
            </a:r>
            <a:r>
              <a:rPr lang="en-US" b="1" dirty="0" smtClean="0">
                <a:latin typeface="VNI-Times" pitchFamily="2" charset="0"/>
              </a:rPr>
              <a:t> </a:t>
            </a:r>
            <a:r>
              <a:rPr lang="en-US" b="1" dirty="0" err="1" smtClean="0">
                <a:latin typeface="VNI-Times" pitchFamily="2" charset="0"/>
              </a:rPr>
              <a:t>caûi</a:t>
            </a:r>
            <a:r>
              <a:rPr lang="en-US" b="1" dirty="0" smtClean="0">
                <a:latin typeface="VNI-Times" pitchFamily="2" charset="0"/>
              </a:rPr>
              <a:t> </a:t>
            </a:r>
            <a:r>
              <a:rPr lang="en-US" b="1" dirty="0" err="1" smtClean="0">
                <a:latin typeface="VNI-Times" pitchFamily="2" charset="0"/>
              </a:rPr>
              <a:t>thieän</a:t>
            </a:r>
            <a:r>
              <a:rPr lang="en-US" b="1" dirty="0" smtClean="0">
                <a:latin typeface="VNI-Times" pitchFamily="2" charset="0"/>
              </a:rPr>
              <a:t> </a:t>
            </a:r>
            <a:r>
              <a:rPr lang="en-US" b="1" dirty="0" err="1" smtClean="0">
                <a:latin typeface="VNI-Times" pitchFamily="2" charset="0"/>
              </a:rPr>
              <a:t>hieäu</a:t>
            </a:r>
            <a:r>
              <a:rPr lang="en-US" b="1" dirty="0" smtClean="0">
                <a:latin typeface="VNI-Times" pitchFamily="2" charset="0"/>
              </a:rPr>
              <a:t> </a:t>
            </a:r>
            <a:r>
              <a:rPr lang="en-US" b="1" dirty="0" err="1" smtClean="0">
                <a:latin typeface="VNI-Times" pitchFamily="2" charset="0"/>
              </a:rPr>
              <a:t>quaû</a:t>
            </a:r>
            <a:r>
              <a:rPr lang="en-US" b="1" dirty="0" smtClean="0">
                <a:latin typeface="VNI-Times" pitchFamily="2" charset="0"/>
              </a:rPr>
              <a:t> </a:t>
            </a:r>
            <a:r>
              <a:rPr lang="en-US" b="1" dirty="0" err="1" smtClean="0">
                <a:latin typeface="VNI-Times" pitchFamily="2" charset="0"/>
              </a:rPr>
              <a:t>phaùt</a:t>
            </a:r>
            <a:r>
              <a:rPr lang="en-US" b="1" dirty="0" smtClean="0">
                <a:latin typeface="VNI-Times" pitchFamily="2" charset="0"/>
              </a:rPr>
              <a:t> </a:t>
            </a:r>
            <a:r>
              <a:rPr lang="en-US" b="1" dirty="0" err="1" smtClean="0">
                <a:latin typeface="VNI-Times" pitchFamily="2" charset="0"/>
              </a:rPr>
              <a:t>trieån</a:t>
            </a:r>
            <a:r>
              <a:rPr lang="en-US" b="1" dirty="0" smtClean="0">
                <a:latin typeface="VNI-Times" pitchFamily="2" charset="0"/>
              </a:rPr>
              <a:t> </a:t>
            </a:r>
            <a:r>
              <a:rPr lang="en-US" b="1" dirty="0" err="1" smtClean="0">
                <a:latin typeface="VNI-Times" pitchFamily="2" charset="0"/>
              </a:rPr>
              <a:t>thaàn</a:t>
            </a:r>
            <a:r>
              <a:rPr lang="en-US" b="1" dirty="0" smtClean="0">
                <a:latin typeface="VNI-Times" pitchFamily="2" charset="0"/>
              </a:rPr>
              <a:t> </a:t>
            </a:r>
            <a:r>
              <a:rPr lang="en-US" b="1" dirty="0" err="1" smtClean="0">
                <a:latin typeface="VNI-Times" pitchFamily="2" charset="0"/>
              </a:rPr>
              <a:t>kinh</a:t>
            </a:r>
            <a:endParaRPr lang="en-US" b="1" dirty="0" smtClean="0">
              <a:latin typeface="VNI-Times" pitchFamily="2" charset="0"/>
            </a:endParaRPr>
          </a:p>
          <a:p>
            <a:r>
              <a:rPr lang="en-US" b="1" dirty="0" err="1" smtClean="0">
                <a:latin typeface="VNI-Times" pitchFamily="2" charset="0"/>
              </a:rPr>
              <a:t>Ñau</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chaán</a:t>
            </a:r>
            <a:r>
              <a:rPr lang="en-US" b="1" dirty="0" smtClean="0">
                <a:latin typeface="VNI-Times" pitchFamily="2" charset="0"/>
              </a:rPr>
              <a:t> </a:t>
            </a:r>
            <a:r>
              <a:rPr lang="en-US" b="1" dirty="0" err="1" smtClean="0">
                <a:latin typeface="VNI-Times" pitchFamily="2" charset="0"/>
              </a:rPr>
              <a:t>thöông</a:t>
            </a:r>
            <a:r>
              <a:rPr lang="en-US" b="1" dirty="0" smtClean="0">
                <a:latin typeface="VNI-Times" pitchFamily="2" charset="0"/>
              </a:rPr>
              <a:t> </a:t>
            </a:r>
            <a:r>
              <a:rPr lang="en-US" b="1" dirty="0" err="1" smtClean="0">
                <a:latin typeface="VNI-Times" pitchFamily="2" charset="0"/>
              </a:rPr>
              <a:t>sôùm</a:t>
            </a:r>
            <a:r>
              <a:rPr lang="en-US" b="1" dirty="0" smtClean="0">
                <a:latin typeface="VNI-Times" pitchFamily="2" charset="0"/>
              </a:rPr>
              <a:t> </a:t>
            </a:r>
            <a:r>
              <a:rPr lang="en-US" b="1" dirty="0" err="1" smtClean="0">
                <a:latin typeface="VNI-Times" pitchFamily="2" charset="0"/>
              </a:rPr>
              <a:t>trong</a:t>
            </a:r>
            <a:r>
              <a:rPr lang="en-US" b="1" dirty="0" smtClean="0">
                <a:latin typeface="VNI-Times" pitchFamily="2" charset="0"/>
              </a:rPr>
              <a:t> </a:t>
            </a:r>
            <a:r>
              <a:rPr lang="en-US" b="1" dirty="0" err="1" smtClean="0">
                <a:latin typeface="VNI-Times" pitchFamily="2" charset="0"/>
              </a:rPr>
              <a:t>cuoäc</a:t>
            </a:r>
            <a:r>
              <a:rPr lang="en-US" b="1" dirty="0" smtClean="0">
                <a:latin typeface="VNI-Times" pitchFamily="2" charset="0"/>
              </a:rPr>
              <a:t> </a:t>
            </a:r>
            <a:r>
              <a:rPr lang="en-US" b="1" dirty="0" err="1" smtClean="0">
                <a:latin typeface="VNI-Times" pitchFamily="2" charset="0"/>
              </a:rPr>
              <a:t>soáng</a:t>
            </a:r>
            <a:r>
              <a:rPr lang="en-US" b="1" dirty="0" smtClean="0">
                <a:latin typeface="VNI-Times" pitchFamily="2" charset="0"/>
              </a:rPr>
              <a:t> = </a:t>
            </a:r>
            <a:r>
              <a:rPr lang="en-US" b="1" dirty="0" err="1" smtClean="0">
                <a:latin typeface="VNI-Times" pitchFamily="2" charset="0"/>
              </a:rPr>
              <a:t>thay</a:t>
            </a:r>
            <a:r>
              <a:rPr lang="en-US" b="1" dirty="0" smtClean="0">
                <a:latin typeface="VNI-Times" pitchFamily="2" charset="0"/>
              </a:rPr>
              <a:t> </a:t>
            </a:r>
            <a:r>
              <a:rPr lang="en-US" b="1" dirty="0" err="1" smtClean="0">
                <a:latin typeface="VNI-Times" pitchFamily="2" charset="0"/>
              </a:rPr>
              <a:t>ñoåi</a:t>
            </a:r>
            <a:r>
              <a:rPr lang="en-US" b="1" dirty="0" smtClean="0">
                <a:latin typeface="VNI-Times" pitchFamily="2" charset="0"/>
              </a:rPr>
              <a:t> </a:t>
            </a:r>
            <a:r>
              <a:rPr lang="en-US" b="1" dirty="0" err="1" smtClean="0">
                <a:latin typeface="VNI-Times" pitchFamily="2" charset="0"/>
              </a:rPr>
              <a:t>caáu</a:t>
            </a:r>
            <a:r>
              <a:rPr lang="en-US" b="1" dirty="0" smtClean="0">
                <a:latin typeface="VNI-Times" pitchFamily="2" charset="0"/>
              </a:rPr>
              <a:t> </a:t>
            </a:r>
            <a:r>
              <a:rPr lang="en-US" b="1" dirty="0" err="1" smtClean="0">
                <a:latin typeface="VNI-Times" pitchFamily="2" charset="0"/>
              </a:rPr>
              <a:t>truùc</a:t>
            </a:r>
            <a:r>
              <a:rPr lang="en-US" b="1" dirty="0" smtClean="0">
                <a:latin typeface="VNI-Times" pitchFamily="2" charset="0"/>
              </a:rPr>
              <a:t> </a:t>
            </a:r>
            <a:r>
              <a:rPr lang="en-US" b="1" dirty="0" err="1" smtClean="0">
                <a:latin typeface="VNI-Times" pitchFamily="2" charset="0"/>
              </a:rPr>
              <a:t>voõ</a:t>
            </a:r>
            <a:r>
              <a:rPr lang="en-US" b="1" dirty="0" smtClean="0">
                <a:latin typeface="VNI-Times" pitchFamily="2" charset="0"/>
              </a:rPr>
              <a:t> </a:t>
            </a:r>
            <a:r>
              <a:rPr lang="en-US" b="1" dirty="0" err="1" smtClean="0">
                <a:latin typeface="VNI-Times" pitchFamily="2" charset="0"/>
              </a:rPr>
              <a:t>naûo</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döôùi</a:t>
            </a:r>
            <a:r>
              <a:rPr lang="en-US" b="1" dirty="0" smtClean="0">
                <a:latin typeface="VNI-Times" pitchFamily="2" charset="0"/>
              </a:rPr>
              <a:t> </a:t>
            </a:r>
            <a:r>
              <a:rPr lang="en-US" b="1" dirty="0" err="1" smtClean="0">
                <a:latin typeface="VNI-Times" pitchFamily="2" charset="0"/>
              </a:rPr>
              <a:t>voû</a:t>
            </a:r>
            <a:r>
              <a:rPr lang="en-US" b="1" dirty="0" smtClean="0">
                <a:latin typeface="VNI-Times" pitchFamily="2" charset="0"/>
              </a:rPr>
              <a:t>, </a:t>
            </a:r>
            <a:r>
              <a:rPr lang="en-US" b="1" dirty="0" err="1" smtClean="0">
                <a:latin typeface="VNI-Times" pitchFamily="2" charset="0"/>
              </a:rPr>
              <a:t>thay</a:t>
            </a:r>
            <a:r>
              <a:rPr lang="en-US" b="1" dirty="0" smtClean="0">
                <a:latin typeface="VNI-Times" pitchFamily="2" charset="0"/>
              </a:rPr>
              <a:t> </a:t>
            </a:r>
            <a:r>
              <a:rPr lang="en-US" b="1" dirty="0" err="1" smtClean="0">
                <a:latin typeface="VNI-Times" pitchFamily="2" charset="0"/>
              </a:rPr>
              <a:t>ñoåi</a:t>
            </a:r>
            <a:r>
              <a:rPr lang="en-US" b="1" dirty="0" smtClean="0">
                <a:latin typeface="VNI-Times" pitchFamily="2" charset="0"/>
              </a:rPr>
              <a:t> </a:t>
            </a:r>
            <a:r>
              <a:rPr lang="en-US" b="1" dirty="0" err="1" smtClean="0">
                <a:latin typeface="VNI-Times" pitchFamily="2" charset="0"/>
              </a:rPr>
              <a:t>ngöôõng</a:t>
            </a:r>
            <a:r>
              <a:rPr lang="en-US" b="1" dirty="0" smtClean="0">
                <a:latin typeface="VNI-Times" pitchFamily="2" charset="0"/>
              </a:rPr>
              <a:t> </a:t>
            </a:r>
            <a:r>
              <a:rPr lang="en-US" b="1" dirty="0" err="1" smtClean="0">
                <a:latin typeface="VNI-Times" pitchFamily="2" charset="0"/>
              </a:rPr>
              <a:t>nhaän</a:t>
            </a:r>
            <a:r>
              <a:rPr lang="en-US" b="1" dirty="0" smtClean="0">
                <a:latin typeface="VNI-Times" pitchFamily="2" charset="0"/>
              </a:rPr>
              <a:t> </a:t>
            </a:r>
            <a:r>
              <a:rPr lang="en-US" b="1" dirty="0" err="1" smtClean="0">
                <a:latin typeface="VNI-Times" pitchFamily="2" charset="0"/>
              </a:rPr>
              <a:t>caûm</a:t>
            </a:r>
            <a:r>
              <a:rPr lang="en-US" b="1" dirty="0" smtClean="0">
                <a:latin typeface="VNI-Times" pitchFamily="2" charset="0"/>
              </a:rPr>
              <a:t> </a:t>
            </a:r>
            <a:r>
              <a:rPr lang="en-US" b="1" dirty="0" err="1" smtClean="0">
                <a:latin typeface="VNI-Times" pitchFamily="2" charset="0"/>
              </a:rPr>
              <a:t>baûn</a:t>
            </a:r>
            <a:r>
              <a:rPr lang="en-US" b="1" dirty="0" smtClean="0">
                <a:latin typeface="VNI-Times" pitchFamily="2" charset="0"/>
              </a:rPr>
              <a:t> </a:t>
            </a:r>
            <a:r>
              <a:rPr lang="en-US" b="1" dirty="0" err="1" smtClean="0">
                <a:latin typeface="VNI-Times" pitchFamily="2" charset="0"/>
              </a:rPr>
              <a:t>theå</a:t>
            </a:r>
            <a:r>
              <a:rPr lang="en-US" b="1" dirty="0" smtClean="0">
                <a:latin typeface="VNI-Times" pitchFamily="2" charset="0"/>
              </a:rPr>
              <a:t> </a:t>
            </a:r>
            <a:r>
              <a:rPr lang="en-US" b="1" dirty="0" err="1" smtClean="0">
                <a:latin typeface="VNI-Times" pitchFamily="2" charset="0"/>
              </a:rPr>
              <a:t>cuûa</a:t>
            </a:r>
            <a:r>
              <a:rPr lang="en-US" b="1" dirty="0" smtClean="0">
                <a:latin typeface="VNI-Times" pitchFamily="2" charset="0"/>
              </a:rPr>
              <a:t> </a:t>
            </a:r>
            <a:r>
              <a:rPr lang="en-US" b="1" dirty="0" err="1" smtClean="0">
                <a:latin typeface="VNI-Times" pitchFamily="2" charset="0"/>
              </a:rPr>
              <a:t>cuoäc</a:t>
            </a:r>
            <a:r>
              <a:rPr lang="en-US" b="1" dirty="0" smtClean="0">
                <a:latin typeface="VNI-Times" pitchFamily="2" charset="0"/>
              </a:rPr>
              <a:t> </a:t>
            </a:r>
            <a:r>
              <a:rPr lang="en-US" b="1" dirty="0" err="1" smtClean="0">
                <a:latin typeface="VNI-Times" pitchFamily="2" charset="0"/>
              </a:rPr>
              <a:t>ñôøi</a:t>
            </a:r>
            <a:r>
              <a:rPr lang="en-US" b="1" dirty="0" smtClean="0">
                <a:latin typeface="VNI-Times" pitchFamily="2" charset="0"/>
              </a:rPr>
              <a:t> </a:t>
            </a:r>
            <a:r>
              <a:rPr lang="en-US" b="1" dirty="0" err="1" smtClean="0">
                <a:latin typeface="VNI-Times" pitchFamily="2" charset="0"/>
              </a:rPr>
              <a:t>sau</a:t>
            </a:r>
            <a:r>
              <a:rPr lang="en-US" b="1" dirty="0" smtClean="0">
                <a:latin typeface="VNI-Times" pitchFamily="2" charset="0"/>
              </a:rPr>
              <a:t> </a:t>
            </a:r>
            <a:r>
              <a:rPr lang="en-US" b="1" dirty="0" err="1" smtClean="0">
                <a:latin typeface="VNI-Times" pitchFamily="2" charset="0"/>
              </a:rPr>
              <a:t>ñoù</a:t>
            </a:r>
            <a:endParaRPr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title"/>
          </p:nvPr>
        </p:nvSpPr>
        <p:spPr>
          <a:prstGeom prst="rect">
            <a:avLst/>
          </a:prstGeom>
        </p:spPr>
        <p:txBody>
          <a:bodyPr>
            <a:normAutofit/>
          </a:bodyPr>
          <a:lstStyle/>
          <a:p>
            <a:r>
              <a:rPr lang="en-US" sz="5400" dirty="0">
                <a:latin typeface="VNI-Bodon-Poster" pitchFamily="2" charset="0"/>
              </a:rPr>
              <a:t>HÖÔÙNG DAÃN CUÛA ANZCA</a:t>
            </a:r>
            <a:endParaRPr sz="5400" dirty="0"/>
          </a:p>
        </p:txBody>
      </p:sp>
      <p:sp>
        <p:nvSpPr>
          <p:cNvPr id="233" name="Shape 233"/>
          <p:cNvSpPr>
            <a:spLocks noGrp="1"/>
          </p:cNvSpPr>
          <p:nvPr>
            <p:ph type="body" idx="1"/>
          </p:nvPr>
        </p:nvSpPr>
        <p:spPr>
          <a:prstGeom prst="rect">
            <a:avLst/>
          </a:prstGeom>
        </p:spPr>
        <p:txBody>
          <a:bodyPr/>
          <a:lstStyle/>
          <a:p>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phöông</a:t>
            </a:r>
            <a:r>
              <a:rPr lang="en-US" b="1" dirty="0" smtClean="0">
                <a:latin typeface="VNI-Times" pitchFamily="2" charset="0"/>
              </a:rPr>
              <a:t> </a:t>
            </a:r>
            <a:r>
              <a:rPr lang="en-US" b="1" dirty="0" err="1" smtClean="0">
                <a:latin typeface="VNI-Times" pitchFamily="2" charset="0"/>
              </a:rPr>
              <a:t>tieän</a:t>
            </a:r>
            <a:r>
              <a:rPr lang="en-US" b="1" dirty="0" smtClean="0">
                <a:latin typeface="VNI-Times" pitchFamily="2" charset="0"/>
              </a:rPr>
              <a:t> </a:t>
            </a:r>
            <a:r>
              <a:rPr lang="en-US" b="1" dirty="0" err="1" smtClean="0">
                <a:latin typeface="VNI-Times" pitchFamily="2" charset="0"/>
              </a:rPr>
              <a:t>ñaùnh</a:t>
            </a:r>
            <a:r>
              <a:rPr lang="en-US" b="1" dirty="0" smtClean="0">
                <a:latin typeface="VNI-Times" pitchFamily="2" charset="0"/>
              </a:rPr>
              <a:t> </a:t>
            </a:r>
            <a:r>
              <a:rPr lang="en-US" b="1" dirty="0" err="1" smtClean="0">
                <a:latin typeface="VNI-Times" pitchFamily="2" charset="0"/>
              </a:rPr>
              <a:t>giaù</a:t>
            </a:r>
            <a:r>
              <a:rPr lang="en-US" b="1" dirty="0" smtClean="0">
                <a:latin typeface="VNI-Times" pitchFamily="2" charset="0"/>
              </a:rPr>
              <a:t> </a:t>
            </a:r>
            <a:r>
              <a:rPr lang="en-US" b="1" dirty="0" err="1" smtClean="0">
                <a:latin typeface="VNI-Times" pitchFamily="2" charset="0"/>
              </a:rPr>
              <a:t>ñau</a:t>
            </a:r>
            <a:r>
              <a:rPr lang="en-US" b="1" dirty="0" smtClean="0">
                <a:latin typeface="VNI-Times" pitchFamily="2" charset="0"/>
              </a:rPr>
              <a:t> </a:t>
            </a:r>
            <a:r>
              <a:rPr lang="en-US" b="1" dirty="0" err="1" smtClean="0">
                <a:latin typeface="VNI-Times" pitchFamily="2" charset="0"/>
              </a:rPr>
              <a:t>cuûa</a:t>
            </a:r>
            <a:r>
              <a:rPr lang="en-US" b="1" dirty="0" smtClean="0">
                <a:latin typeface="VNI-Times" pitchFamily="2" charset="0"/>
              </a:rPr>
              <a:t> </a:t>
            </a:r>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em</a:t>
            </a:r>
            <a:r>
              <a:rPr lang="en-US" b="1" dirty="0" smtClean="0">
                <a:latin typeface="VNI-Times" pitchFamily="2" charset="0"/>
              </a:rPr>
              <a:t> </a:t>
            </a:r>
            <a:r>
              <a:rPr lang="en-US" b="1" dirty="0" err="1" smtClean="0">
                <a:latin typeface="VNI-Times" pitchFamily="2" charset="0"/>
              </a:rPr>
              <a:t>phaûi</a:t>
            </a:r>
            <a:r>
              <a:rPr lang="en-US" b="1" dirty="0" smtClean="0">
                <a:latin typeface="VNI-Times" pitchFamily="2" charset="0"/>
              </a:rPr>
              <a:t> </a:t>
            </a:r>
            <a:r>
              <a:rPr lang="en-US" b="1" dirty="0" err="1" smtClean="0">
                <a:latin typeface="VNI-Times" pitchFamily="2" charset="0"/>
              </a:rPr>
              <a:t>phuø</a:t>
            </a:r>
            <a:r>
              <a:rPr lang="en-US" b="1" dirty="0" smtClean="0">
                <a:latin typeface="VNI-Times" pitchFamily="2" charset="0"/>
              </a:rPr>
              <a:t> </a:t>
            </a:r>
            <a:r>
              <a:rPr lang="en-US" b="1" dirty="0" err="1" smtClean="0">
                <a:latin typeface="VNI-Times" pitchFamily="2" charset="0"/>
              </a:rPr>
              <a:t>hôïp</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löùa</a:t>
            </a:r>
            <a:r>
              <a:rPr lang="en-US" b="1" dirty="0" smtClean="0">
                <a:latin typeface="VNI-Times" pitchFamily="2" charset="0"/>
              </a:rPr>
              <a:t> </a:t>
            </a:r>
            <a:r>
              <a:rPr lang="en-US" b="1" dirty="0" err="1" smtClean="0">
                <a:latin typeface="VNI-Times" pitchFamily="2" charset="0"/>
              </a:rPr>
              <a:t>tuoåi</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söï</a:t>
            </a:r>
            <a:r>
              <a:rPr lang="en-US" b="1" dirty="0" smtClean="0">
                <a:latin typeface="VNI-Times" pitchFamily="2" charset="0"/>
              </a:rPr>
              <a:t> </a:t>
            </a:r>
            <a:r>
              <a:rPr lang="en-US" b="1" dirty="0" err="1" smtClean="0">
                <a:latin typeface="VNI-Times" pitchFamily="2" charset="0"/>
              </a:rPr>
              <a:t>phaùt</a:t>
            </a:r>
            <a:r>
              <a:rPr lang="en-US" b="1" dirty="0" smtClean="0">
                <a:latin typeface="VNI-Times" pitchFamily="2" charset="0"/>
              </a:rPr>
              <a:t> </a:t>
            </a:r>
            <a:r>
              <a:rPr lang="en-US" b="1" dirty="0" err="1" smtClean="0">
                <a:latin typeface="VNI-Times" pitchFamily="2" charset="0"/>
              </a:rPr>
              <a:t>trieån</a:t>
            </a:r>
            <a:r>
              <a:rPr lang="en-US" b="1" dirty="0" smtClean="0">
                <a:latin typeface="VNI-Times" pitchFamily="2" charset="0"/>
              </a:rPr>
              <a:t> </a:t>
            </a:r>
            <a:r>
              <a:rPr lang="en-US" b="1" dirty="0" err="1" smtClean="0">
                <a:latin typeface="VNI-Times" pitchFamily="2" charset="0"/>
              </a:rPr>
              <a:t>cuûa</a:t>
            </a:r>
            <a:r>
              <a:rPr lang="en-US" b="1" dirty="0" smtClean="0">
                <a:latin typeface="VNI-Times" pitchFamily="2" charset="0"/>
              </a:rPr>
              <a:t> </a:t>
            </a:r>
            <a:r>
              <a:rPr lang="en-US" b="1" dirty="0" err="1" smtClean="0">
                <a:latin typeface="VNI-Times" pitchFamily="2" charset="0"/>
              </a:rPr>
              <a:t>treû</a:t>
            </a:r>
            <a:endParaRPr lang="en-US" b="1" dirty="0" smtClean="0">
              <a:latin typeface="VNI-Times" pitchFamily="2" charset="0"/>
            </a:endParaRPr>
          </a:p>
          <a:p>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phöông</a:t>
            </a:r>
            <a:r>
              <a:rPr lang="en-US" b="1" dirty="0" smtClean="0">
                <a:latin typeface="VNI-Times" pitchFamily="2" charset="0"/>
              </a:rPr>
              <a:t> </a:t>
            </a:r>
            <a:r>
              <a:rPr lang="en-US" b="1" dirty="0" err="1" smtClean="0">
                <a:latin typeface="VNI-Times" pitchFamily="2" charset="0"/>
              </a:rPr>
              <a:t>tieän</a:t>
            </a:r>
            <a:r>
              <a:rPr lang="en-US" b="1" dirty="0" smtClean="0">
                <a:latin typeface="VNI-Times" pitchFamily="2" charset="0"/>
              </a:rPr>
              <a:t> </a:t>
            </a:r>
            <a:r>
              <a:rPr lang="en-US" b="1" dirty="0" err="1" smtClean="0">
                <a:latin typeface="VNI-Times" pitchFamily="2" charset="0"/>
              </a:rPr>
              <a:t>ñaùnh</a:t>
            </a:r>
            <a:r>
              <a:rPr lang="en-US" b="1" dirty="0" smtClean="0">
                <a:latin typeface="VNI-Times" pitchFamily="2" charset="0"/>
              </a:rPr>
              <a:t> </a:t>
            </a:r>
            <a:r>
              <a:rPr lang="en-US" b="1" dirty="0" err="1" smtClean="0">
                <a:latin typeface="VNI-Times" pitchFamily="2" charset="0"/>
              </a:rPr>
              <a:t>giaù</a:t>
            </a:r>
            <a:r>
              <a:rPr lang="en-US" b="1" dirty="0" smtClean="0">
                <a:latin typeface="VNI-Times" pitchFamily="2" charset="0"/>
              </a:rPr>
              <a:t> </a:t>
            </a:r>
            <a:r>
              <a:rPr lang="en-US" b="1" dirty="0" err="1" smtClean="0">
                <a:latin typeface="VNI-Times" pitchFamily="2" charset="0"/>
              </a:rPr>
              <a:t>ñau</a:t>
            </a:r>
            <a:r>
              <a:rPr lang="en-US" b="1" dirty="0" smtClean="0">
                <a:latin typeface="VNI-Times" pitchFamily="2" charset="0"/>
              </a:rPr>
              <a:t> </a:t>
            </a:r>
            <a:r>
              <a:rPr lang="en-US" b="1" dirty="0" err="1" smtClean="0">
                <a:latin typeface="VNI-Times" pitchFamily="2" charset="0"/>
              </a:rPr>
              <a:t>cho</a:t>
            </a:r>
            <a:r>
              <a:rPr lang="en-US" b="1" dirty="0" smtClean="0">
                <a:latin typeface="VNI-Times" pitchFamily="2" charset="0"/>
              </a:rPr>
              <a:t> </a:t>
            </a:r>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em</a:t>
            </a:r>
            <a:r>
              <a:rPr lang="en-US" b="1" dirty="0" smtClean="0">
                <a:latin typeface="VNI-Times" pitchFamily="2" charset="0"/>
              </a:rPr>
              <a:t> </a:t>
            </a:r>
            <a:r>
              <a:rPr lang="en-US" b="1" dirty="0" err="1" smtClean="0">
                <a:latin typeface="VNI-Times" pitchFamily="2" charset="0"/>
              </a:rPr>
              <a:t>saün</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ôû</a:t>
            </a:r>
            <a:r>
              <a:rPr lang="en-US" b="1" dirty="0" smtClean="0">
                <a:latin typeface="VNI-Times" pitchFamily="2" charset="0"/>
              </a:rPr>
              <a:t> </a:t>
            </a:r>
            <a:r>
              <a:rPr lang="en-US" b="1" dirty="0" err="1" smtClean="0">
                <a:latin typeface="VNI-Times" pitchFamily="2" charset="0"/>
              </a:rPr>
              <a:t>moïi</a:t>
            </a:r>
            <a:r>
              <a:rPr lang="en-US" b="1" dirty="0" smtClean="0">
                <a:latin typeface="VNI-Times" pitchFamily="2" charset="0"/>
              </a:rPr>
              <a:t> </a:t>
            </a:r>
            <a:r>
              <a:rPr lang="en-US" b="1" dirty="0" err="1" smtClean="0">
                <a:latin typeface="VNI-Times" pitchFamily="2" charset="0"/>
              </a:rPr>
              <a:t>löùa</a:t>
            </a:r>
            <a:r>
              <a:rPr lang="en-US" b="1" dirty="0" smtClean="0">
                <a:latin typeface="VNI-Times" pitchFamily="2" charset="0"/>
              </a:rPr>
              <a:t> </a:t>
            </a:r>
            <a:r>
              <a:rPr lang="en-US" b="1" dirty="0" err="1" smtClean="0">
                <a:latin typeface="VNI-Times" pitchFamily="2" charset="0"/>
              </a:rPr>
              <a:t>tuoåi</a:t>
            </a:r>
            <a:endParaRPr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title"/>
          </p:nvPr>
        </p:nvSpPr>
        <p:spPr>
          <a:prstGeom prst="rect">
            <a:avLst/>
          </a:prstGeom>
        </p:spPr>
        <p:txBody>
          <a:bodyPr/>
          <a:lstStyle/>
          <a:p>
            <a:r>
              <a:rPr lang="en-US" dirty="0" smtClean="0">
                <a:latin typeface="VNI-Bodon-Poster" pitchFamily="2" charset="0"/>
              </a:rPr>
              <a:t>DÖÔÏC HOÏC</a:t>
            </a:r>
            <a:endParaRPr dirty="0">
              <a:latin typeface="VNI-Bodon-Poster" pitchFamily="2" charset="0"/>
            </a:endParaRPr>
          </a:p>
        </p:txBody>
      </p:sp>
      <p:sp>
        <p:nvSpPr>
          <p:cNvPr id="236" name="Shape 236"/>
          <p:cNvSpPr>
            <a:spLocks noGrp="1"/>
          </p:cNvSpPr>
          <p:nvPr>
            <p:ph type="body" idx="1"/>
          </p:nvPr>
        </p:nvSpPr>
        <p:spPr>
          <a:prstGeom prst="rect">
            <a:avLst/>
          </a:prstGeom>
        </p:spPr>
        <p:txBody>
          <a:bodyPr>
            <a:normAutofit/>
          </a:bodyPr>
          <a:lstStyle/>
          <a:p>
            <a:r>
              <a:rPr lang="en-US" b="1" dirty="0" smtClean="0">
                <a:latin typeface="VNI-Times" pitchFamily="2" charset="0"/>
              </a:rPr>
              <a:t>Paracetamol : </a:t>
            </a:r>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nhu</a:t>
            </a:r>
            <a:r>
              <a:rPr lang="en-US" b="1" dirty="0" smtClean="0">
                <a:latin typeface="VNI-Times" pitchFamily="2" charset="0"/>
              </a:rPr>
              <a:t> </a:t>
            </a:r>
            <a:r>
              <a:rPr lang="en-US" b="1" dirty="0" err="1" smtClean="0">
                <a:latin typeface="VNI-Times" pitchFamily="2" charset="0"/>
              </a:rPr>
              <a:t>caàu</a:t>
            </a:r>
            <a:r>
              <a:rPr lang="en-US" b="1" dirty="0" smtClean="0">
                <a:latin typeface="VNI-Times" pitchFamily="2" charset="0"/>
              </a:rPr>
              <a:t> opioid </a:t>
            </a:r>
            <a:r>
              <a:rPr lang="en-US" b="1" dirty="0" err="1" smtClean="0">
                <a:latin typeface="VNI-Times" pitchFamily="2" charset="0"/>
              </a:rPr>
              <a:t>sau</a:t>
            </a:r>
            <a:r>
              <a:rPr lang="en-US" b="1" dirty="0" smtClean="0">
                <a:latin typeface="VNI-Times" pitchFamily="2" charset="0"/>
              </a:rPr>
              <a:t> </a:t>
            </a:r>
            <a:r>
              <a:rPr lang="en-US" b="1" dirty="0" err="1" smtClean="0">
                <a:latin typeface="VNI-Times" pitchFamily="2" charset="0"/>
              </a:rPr>
              <a:t>phaãu</a:t>
            </a:r>
            <a:r>
              <a:rPr lang="en-US" b="1" dirty="0" smtClean="0">
                <a:latin typeface="VNI-Times" pitchFamily="2" charset="0"/>
              </a:rPr>
              <a:t> </a:t>
            </a:r>
            <a:r>
              <a:rPr lang="en-US" b="1" dirty="0" err="1" smtClean="0">
                <a:latin typeface="VNI-Times" pitchFamily="2" charset="0"/>
              </a:rPr>
              <a:t>thuaät</a:t>
            </a:r>
            <a:r>
              <a:rPr lang="en-US" b="1" dirty="0" smtClean="0">
                <a:latin typeface="VNI-Times" pitchFamily="2" charset="0"/>
              </a:rPr>
              <a:t> </a:t>
            </a:r>
            <a:r>
              <a:rPr lang="en-US" b="1" dirty="0" err="1" smtClean="0">
                <a:latin typeface="VNI-Times" pitchFamily="2" charset="0"/>
              </a:rPr>
              <a:t>lôùn</a:t>
            </a:r>
            <a:endParaRPr lang="en-US" b="1" dirty="0" smtClean="0">
              <a:latin typeface="VNI-Times" pitchFamily="2" charset="0"/>
            </a:endParaRPr>
          </a:p>
          <a:p>
            <a:r>
              <a:rPr lang="en-US" b="1" dirty="0" smtClean="0">
                <a:latin typeface="VNI-Times" pitchFamily="2" charset="0"/>
              </a:rPr>
              <a:t>NSAIDs :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laøm</a:t>
            </a:r>
            <a:r>
              <a:rPr lang="en-US" b="1" dirty="0" smtClean="0">
                <a:latin typeface="VNI-Times" pitchFamily="2" charset="0"/>
              </a:rPr>
              <a:t> </a:t>
            </a:r>
            <a:r>
              <a:rPr lang="en-US" b="1" dirty="0" err="1" smtClean="0">
                <a:latin typeface="VNI-Times" pitchFamily="2" charset="0"/>
              </a:rPr>
              <a:t>taêng</a:t>
            </a:r>
            <a:r>
              <a:rPr lang="en-US" b="1" dirty="0" smtClean="0">
                <a:latin typeface="VNI-Times" pitchFamily="2" charset="0"/>
              </a:rPr>
              <a:t> </a:t>
            </a:r>
            <a:r>
              <a:rPr lang="en-US" b="1" dirty="0" err="1" smtClean="0">
                <a:latin typeface="VNI-Times" pitchFamily="2" charset="0"/>
              </a:rPr>
              <a:t>chaõy</a:t>
            </a:r>
            <a:r>
              <a:rPr lang="en-US" b="1" dirty="0" smtClean="0">
                <a:latin typeface="VNI-Times" pitchFamily="2" charset="0"/>
              </a:rPr>
              <a:t> </a:t>
            </a:r>
            <a:r>
              <a:rPr lang="en-US" b="1" dirty="0" err="1" smtClean="0">
                <a:latin typeface="VNI-Times" pitchFamily="2" charset="0"/>
              </a:rPr>
              <a:t>maùu</a:t>
            </a:r>
            <a:r>
              <a:rPr lang="en-US" b="1" dirty="0" smtClean="0">
                <a:latin typeface="VNI-Times" pitchFamily="2" charset="0"/>
              </a:rPr>
              <a:t> </a:t>
            </a:r>
            <a:r>
              <a:rPr lang="en-US" b="1" dirty="0" err="1" smtClean="0">
                <a:latin typeface="VNI-Times" pitchFamily="2" charset="0"/>
              </a:rPr>
              <a:t>sau</a:t>
            </a:r>
            <a:r>
              <a:rPr lang="en-US" b="1" dirty="0" smtClean="0">
                <a:latin typeface="VNI-Times" pitchFamily="2" charset="0"/>
              </a:rPr>
              <a:t> </a:t>
            </a:r>
            <a:r>
              <a:rPr lang="en-US" b="1" dirty="0" err="1" smtClean="0">
                <a:latin typeface="VNI-Times" pitchFamily="2" charset="0"/>
              </a:rPr>
              <a:t>phaãu</a:t>
            </a:r>
            <a:r>
              <a:rPr lang="en-US" b="1" dirty="0" smtClean="0">
                <a:latin typeface="VNI-Times" pitchFamily="2" charset="0"/>
              </a:rPr>
              <a:t> </a:t>
            </a:r>
            <a:r>
              <a:rPr lang="en-US" b="1" dirty="0" err="1" smtClean="0">
                <a:latin typeface="VNI-Times" pitchFamily="2" charset="0"/>
              </a:rPr>
              <a:t>thuaät</a:t>
            </a:r>
            <a:r>
              <a:rPr lang="en-US" b="1" dirty="0" smtClean="0">
                <a:latin typeface="VNI-Times" pitchFamily="2" charset="0"/>
              </a:rPr>
              <a:t> </a:t>
            </a:r>
            <a:r>
              <a:rPr lang="en-US" b="1" dirty="0" err="1" smtClean="0">
                <a:latin typeface="VNI-Times" pitchFamily="2" charset="0"/>
              </a:rPr>
              <a:t>caét</a:t>
            </a:r>
            <a:r>
              <a:rPr lang="en-US" b="1" dirty="0" smtClean="0">
                <a:latin typeface="VNI-Times" pitchFamily="2" charset="0"/>
              </a:rPr>
              <a:t> amygdales</a:t>
            </a:r>
          </a:p>
          <a:p>
            <a:r>
              <a:rPr lang="en-US" b="1" dirty="0" err="1" smtClean="0">
                <a:latin typeface="VNI-Times" pitchFamily="2" charset="0"/>
              </a:rPr>
              <a:t>Söû</a:t>
            </a:r>
            <a:r>
              <a:rPr lang="en-US" b="1" dirty="0" smtClean="0">
                <a:latin typeface="VNI-Times" pitchFamily="2" charset="0"/>
              </a:rPr>
              <a:t> </a:t>
            </a:r>
            <a:r>
              <a:rPr lang="en-US" b="1" dirty="0" err="1" smtClean="0">
                <a:latin typeface="VNI-Times" pitchFamily="2" charset="0"/>
              </a:rPr>
              <a:t>duïng</a:t>
            </a:r>
            <a:r>
              <a:rPr lang="en-US" b="1" dirty="0" smtClean="0">
                <a:latin typeface="VNI-Times" pitchFamily="2" charset="0"/>
              </a:rPr>
              <a:t> ketorolac </a:t>
            </a:r>
            <a:r>
              <a:rPr lang="en-US" b="1" dirty="0" err="1" smtClean="0">
                <a:latin typeface="VNI-Times" pitchFamily="2" charset="0"/>
              </a:rPr>
              <a:t>thôøi</a:t>
            </a:r>
            <a:r>
              <a:rPr lang="en-US" b="1" dirty="0" smtClean="0">
                <a:latin typeface="VNI-Times" pitchFamily="2" charset="0"/>
              </a:rPr>
              <a:t> </a:t>
            </a:r>
            <a:r>
              <a:rPr lang="en-US" b="1" dirty="0" err="1" smtClean="0">
                <a:latin typeface="VNI-Times" pitchFamily="2" charset="0"/>
              </a:rPr>
              <a:t>gian</a:t>
            </a:r>
            <a:r>
              <a:rPr lang="en-US" b="1" dirty="0" smtClean="0">
                <a:latin typeface="VNI-Times" pitchFamily="2" charset="0"/>
              </a:rPr>
              <a:t> </a:t>
            </a:r>
            <a:r>
              <a:rPr lang="en-US" b="1" dirty="0" err="1" smtClean="0">
                <a:latin typeface="VNI-Times" pitchFamily="2" charset="0"/>
              </a:rPr>
              <a:t>ngaén</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laøm</a:t>
            </a:r>
            <a:r>
              <a:rPr lang="en-US" b="1" dirty="0" smtClean="0">
                <a:latin typeface="VNI-Times" pitchFamily="2" charset="0"/>
              </a:rPr>
              <a:t> </a:t>
            </a:r>
            <a:r>
              <a:rPr lang="en-US" b="1" dirty="0" err="1" smtClean="0">
                <a:latin typeface="VNI-Times" pitchFamily="2" charset="0"/>
              </a:rPr>
              <a:t>taêng</a:t>
            </a:r>
            <a:r>
              <a:rPr lang="en-US" b="1" dirty="0" smtClean="0">
                <a:latin typeface="VNI-Times" pitchFamily="2" charset="0"/>
              </a:rPr>
              <a:t> </a:t>
            </a:r>
            <a:r>
              <a:rPr lang="en-US" b="1" dirty="0" err="1" smtClean="0">
                <a:latin typeface="VNI-Times" pitchFamily="2" charset="0"/>
              </a:rPr>
              <a:t>vieäc</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dính</a:t>
            </a:r>
            <a:r>
              <a:rPr lang="en-US" b="1" dirty="0" smtClean="0">
                <a:latin typeface="VNI-Times" pitchFamily="2" charset="0"/>
              </a:rPr>
              <a:t> </a:t>
            </a:r>
            <a:r>
              <a:rPr lang="en-US" b="1" dirty="0" err="1" smtClean="0">
                <a:latin typeface="VNI-Times" pitchFamily="2" charset="0"/>
              </a:rPr>
              <a:t>xöông</a:t>
            </a:r>
            <a:r>
              <a:rPr lang="en-US" b="1" dirty="0" smtClean="0">
                <a:latin typeface="VNI-Times" pitchFamily="2" charset="0"/>
              </a:rPr>
              <a:t>/</a:t>
            </a:r>
            <a:r>
              <a:rPr lang="en-US" b="1" dirty="0" err="1" smtClean="0">
                <a:latin typeface="VNI-Times" pitchFamily="2" charset="0"/>
              </a:rPr>
              <a:t>moå</a:t>
            </a:r>
            <a:r>
              <a:rPr lang="en-US" b="1" dirty="0" smtClean="0">
                <a:latin typeface="VNI-Times" pitchFamily="2" charset="0"/>
              </a:rPr>
              <a:t> </a:t>
            </a:r>
            <a:r>
              <a:rPr lang="en-US" b="1" dirty="0" err="1" smtClean="0">
                <a:latin typeface="VNI-Times" pitchFamily="2" charset="0"/>
              </a:rPr>
              <a:t>laïi</a:t>
            </a:r>
            <a:r>
              <a:rPr lang="en-US" b="1" dirty="0" smtClean="0">
                <a:latin typeface="VNI-Times" pitchFamily="2" charset="0"/>
              </a:rPr>
              <a:t> </a:t>
            </a:r>
            <a:r>
              <a:rPr lang="en-US" b="1" dirty="0" err="1" smtClean="0">
                <a:latin typeface="VNI-Times" pitchFamily="2" charset="0"/>
              </a:rPr>
              <a:t>ôû</a:t>
            </a:r>
            <a:r>
              <a:rPr lang="en-US" b="1" dirty="0" smtClean="0">
                <a:latin typeface="VNI-Times" pitchFamily="2" charset="0"/>
              </a:rPr>
              <a:t> </a:t>
            </a:r>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em</a:t>
            </a:r>
            <a:r>
              <a:rPr lang="en-US" b="1" dirty="0" smtClean="0">
                <a:latin typeface="VNI-Times" pitchFamily="2" charset="0"/>
              </a:rPr>
              <a:t> </a:t>
            </a:r>
            <a:r>
              <a:rPr lang="en-US" b="1" dirty="0" err="1" smtClean="0">
                <a:latin typeface="VNI-Times" pitchFamily="2" charset="0"/>
              </a:rPr>
              <a:t>caét</a:t>
            </a:r>
            <a:r>
              <a:rPr lang="en-US" b="1" dirty="0" smtClean="0">
                <a:latin typeface="VNI-Times" pitchFamily="2" charset="0"/>
              </a:rPr>
              <a:t> </a:t>
            </a:r>
            <a:r>
              <a:rPr lang="en-US" b="1" dirty="0" err="1" smtClean="0">
                <a:latin typeface="VNI-Times" pitchFamily="2" charset="0"/>
              </a:rPr>
              <a:t>xöông</a:t>
            </a:r>
            <a:r>
              <a:rPr lang="en-US" b="1" dirty="0" smtClean="0">
                <a:latin typeface="VNI-Times" pitchFamily="2" charset="0"/>
              </a:rPr>
              <a:t>, </a:t>
            </a:r>
            <a:r>
              <a:rPr lang="en-US" b="1" dirty="0" err="1" smtClean="0">
                <a:latin typeface="VNI-Times" pitchFamily="2" charset="0"/>
              </a:rPr>
              <a:t>phaãu</a:t>
            </a:r>
            <a:r>
              <a:rPr lang="en-US" b="1" dirty="0" smtClean="0">
                <a:latin typeface="VNI-Times" pitchFamily="2" charset="0"/>
              </a:rPr>
              <a:t> </a:t>
            </a:r>
            <a:r>
              <a:rPr lang="en-US" b="1" dirty="0" err="1" smtClean="0">
                <a:latin typeface="VNI-Times" pitchFamily="2" charset="0"/>
              </a:rPr>
              <a:t>thuaät</a:t>
            </a:r>
            <a:r>
              <a:rPr lang="en-US" b="1" dirty="0" smtClean="0">
                <a:latin typeface="VNI-Times" pitchFamily="2" charset="0"/>
              </a:rPr>
              <a:t> </a:t>
            </a:r>
            <a:r>
              <a:rPr lang="en-US" b="1" dirty="0" err="1" smtClean="0">
                <a:latin typeface="VNI-Times" pitchFamily="2" charset="0"/>
              </a:rPr>
              <a:t>gaõy</a:t>
            </a:r>
            <a:r>
              <a:rPr lang="en-US" b="1" dirty="0" smtClean="0">
                <a:latin typeface="VNI-Times" pitchFamily="2" charset="0"/>
              </a:rPr>
              <a:t> </a:t>
            </a:r>
            <a:r>
              <a:rPr lang="en-US" b="1" dirty="0" err="1" smtClean="0">
                <a:latin typeface="VNI-Times" pitchFamily="2" charset="0"/>
              </a:rPr>
              <a:t>xöông</a:t>
            </a:r>
            <a:r>
              <a:rPr lang="en-US" b="1" dirty="0" smtClean="0">
                <a:latin typeface="VNI-Times" pitchFamily="2" charset="0"/>
              </a:rPr>
              <a:t> hay </a:t>
            </a:r>
            <a:r>
              <a:rPr lang="en-US" b="1" dirty="0" err="1" smtClean="0">
                <a:latin typeface="VNI-Times" pitchFamily="2" charset="0"/>
              </a:rPr>
              <a:t>phaãu</a:t>
            </a:r>
            <a:r>
              <a:rPr lang="en-US" b="1" dirty="0" smtClean="0">
                <a:latin typeface="VNI-Times" pitchFamily="2" charset="0"/>
              </a:rPr>
              <a:t> </a:t>
            </a:r>
            <a:r>
              <a:rPr lang="en-US" b="1" dirty="0" err="1" smtClean="0">
                <a:latin typeface="VNI-Times" pitchFamily="2" charset="0"/>
              </a:rPr>
              <a:t>thuaät</a:t>
            </a:r>
            <a:r>
              <a:rPr lang="en-US" b="1" dirty="0" smtClean="0">
                <a:latin typeface="VNI-Times" pitchFamily="2" charset="0"/>
              </a:rPr>
              <a:t> </a:t>
            </a:r>
            <a:r>
              <a:rPr lang="en-US" b="1" dirty="0" err="1" smtClean="0">
                <a:latin typeface="VNI-Times" pitchFamily="2" charset="0"/>
              </a:rPr>
              <a:t>laøm</a:t>
            </a:r>
            <a:r>
              <a:rPr lang="en-US" b="1" dirty="0" smtClean="0">
                <a:latin typeface="VNI-Times" pitchFamily="2" charset="0"/>
              </a:rPr>
              <a:t> </a:t>
            </a:r>
            <a:r>
              <a:rPr lang="en-US" b="1" dirty="0" err="1" smtClean="0">
                <a:latin typeface="VNI-Times" pitchFamily="2" charset="0"/>
              </a:rPr>
              <a:t>dính</a:t>
            </a:r>
            <a:r>
              <a:rPr lang="en-US" b="1" dirty="0" smtClean="0">
                <a:latin typeface="VNI-Times" pitchFamily="2" charset="0"/>
              </a:rPr>
              <a:t> </a:t>
            </a:r>
            <a:r>
              <a:rPr lang="en-US" b="1" dirty="0" err="1" smtClean="0">
                <a:latin typeface="VNI-Times" pitchFamily="2" charset="0"/>
              </a:rPr>
              <a:t>coät</a:t>
            </a:r>
            <a:r>
              <a:rPr lang="en-US" b="1" dirty="0" smtClean="0">
                <a:latin typeface="VNI-Times" pitchFamily="2" charset="0"/>
              </a:rPr>
              <a:t> </a:t>
            </a:r>
            <a:r>
              <a:rPr lang="en-US" b="1" dirty="0" err="1" smtClean="0">
                <a:latin typeface="VNI-Times" pitchFamily="2" charset="0"/>
              </a:rPr>
              <a:t>soáng</a:t>
            </a:r>
            <a:r>
              <a:rPr lang="en-US" b="1" dirty="0" smtClean="0">
                <a:latin typeface="VNI-Times" pitchFamily="2" charset="0"/>
              </a:rPr>
              <a:t> </a:t>
            </a:r>
            <a:r>
              <a:rPr lang="en-US" b="1" dirty="0" err="1" smtClean="0">
                <a:latin typeface="VNI-Times" pitchFamily="2" charset="0"/>
              </a:rPr>
              <a:t>phía</a:t>
            </a:r>
            <a:r>
              <a:rPr lang="en-US" b="1" dirty="0" smtClean="0">
                <a:latin typeface="VNI-Times" pitchFamily="2" charset="0"/>
              </a:rPr>
              <a:t> </a:t>
            </a:r>
            <a:r>
              <a:rPr lang="en-US" b="1" dirty="0" err="1" smtClean="0">
                <a:latin typeface="VNI-Times" pitchFamily="2" charset="0"/>
              </a:rPr>
              <a:t>sau</a:t>
            </a:r>
            <a:endParaRPr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title"/>
          </p:nvPr>
        </p:nvSpPr>
        <p:spPr>
          <a:prstGeom prst="rect">
            <a:avLst/>
          </a:prstGeom>
        </p:spPr>
        <p:txBody>
          <a:bodyPr>
            <a:normAutofit/>
          </a:bodyPr>
          <a:lstStyle/>
          <a:p>
            <a:r>
              <a:rPr lang="en-US" sz="6000" dirty="0">
                <a:latin typeface="VNI-Bodon-Poster" pitchFamily="2" charset="0"/>
              </a:rPr>
              <a:t>DÖÔÏC </a:t>
            </a:r>
            <a:r>
              <a:rPr lang="en-US" sz="6000" dirty="0" smtClean="0">
                <a:latin typeface="VNI-Bodon-Poster" pitchFamily="2" charset="0"/>
              </a:rPr>
              <a:t>HOÏC - CODEINE</a:t>
            </a:r>
            <a:endParaRPr sz="6000" dirty="0"/>
          </a:p>
        </p:txBody>
      </p:sp>
      <p:sp>
        <p:nvSpPr>
          <p:cNvPr id="239" name="Shape 239"/>
          <p:cNvSpPr>
            <a:spLocks noGrp="1"/>
          </p:cNvSpPr>
          <p:nvPr>
            <p:ph type="body" idx="1"/>
          </p:nvPr>
        </p:nvSpPr>
        <p:spPr>
          <a:prstGeom prst="rect">
            <a:avLst/>
          </a:prstGeom>
        </p:spPr>
        <p:txBody>
          <a:bodyPr>
            <a:normAutofit/>
          </a:bodyPr>
          <a:lstStyle/>
          <a:p>
            <a:r>
              <a:rPr lang="en-US" b="1" dirty="0" err="1" smtClean="0">
                <a:latin typeface="VNI-Times" pitchFamily="2" charset="0"/>
              </a:rPr>
              <a:t>Vì</a:t>
            </a:r>
            <a:r>
              <a:rPr lang="en-US" b="1" dirty="0" smtClean="0">
                <a:latin typeface="VNI-Times" pitchFamily="2" charset="0"/>
              </a:rPr>
              <a:t> </a:t>
            </a:r>
            <a:r>
              <a:rPr lang="en-US" b="1" dirty="0" err="1" smtClean="0">
                <a:latin typeface="VNI-Times" pitchFamily="2" charset="0"/>
              </a:rPr>
              <a:t>hieäu</a:t>
            </a:r>
            <a:r>
              <a:rPr lang="en-US" b="1" dirty="0" smtClean="0">
                <a:latin typeface="VNI-Times" pitchFamily="2" charset="0"/>
              </a:rPr>
              <a:t> </a:t>
            </a:r>
            <a:r>
              <a:rPr lang="en-US" b="1" dirty="0" err="1" smtClean="0">
                <a:latin typeface="VNI-Times" pitchFamily="2" charset="0"/>
              </a:rPr>
              <a:t>quaû</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löôøng</a:t>
            </a:r>
            <a:r>
              <a:rPr lang="en-US" b="1" dirty="0" smtClean="0">
                <a:latin typeface="VNI-Times" pitchFamily="2" charset="0"/>
              </a:rPr>
              <a:t> </a:t>
            </a:r>
            <a:r>
              <a:rPr lang="en-US" b="1" dirty="0" err="1" smtClean="0">
                <a:latin typeface="VNI-Times" pitchFamily="2" charset="0"/>
              </a:rPr>
              <a:t>tröôùc</a:t>
            </a:r>
            <a:r>
              <a:rPr lang="en-US" b="1" dirty="0" smtClean="0">
                <a:latin typeface="VNI-Times" pitchFamily="2" charset="0"/>
              </a:rPr>
              <a:t> </a:t>
            </a:r>
            <a:r>
              <a:rPr lang="en-US" b="1" dirty="0" err="1" smtClean="0">
                <a:latin typeface="VNI-Times" pitchFamily="2" charset="0"/>
              </a:rPr>
              <a:t>ñöôïc</a:t>
            </a:r>
            <a:r>
              <a:rPr lang="en-US" b="1" dirty="0" smtClean="0">
                <a:latin typeface="VNI-Times" pitchFamily="2" charset="0"/>
              </a:rPr>
              <a:t>, codeine KHOÂNG ÑÖÔÏC </a:t>
            </a:r>
            <a:r>
              <a:rPr lang="en-US" b="1" dirty="0" err="1" smtClean="0">
                <a:latin typeface="VNI-Times" pitchFamily="2" charset="0"/>
              </a:rPr>
              <a:t>söû</a:t>
            </a:r>
            <a:r>
              <a:rPr lang="en-US" b="1" dirty="0" smtClean="0">
                <a:latin typeface="VNI-Times" pitchFamily="2" charset="0"/>
              </a:rPr>
              <a:t> </a:t>
            </a:r>
            <a:r>
              <a:rPr lang="en-US" b="1" dirty="0" err="1" smtClean="0">
                <a:latin typeface="VNI-Times" pitchFamily="2" charset="0"/>
              </a:rPr>
              <a:t>duïng</a:t>
            </a:r>
            <a:r>
              <a:rPr lang="en-US" b="1" dirty="0" smtClean="0">
                <a:latin typeface="VNI-Times" pitchFamily="2" charset="0"/>
              </a:rPr>
              <a:t> </a:t>
            </a:r>
            <a:r>
              <a:rPr lang="en-US" b="1" dirty="0" err="1" smtClean="0">
                <a:latin typeface="VNI-Times" pitchFamily="2" charset="0"/>
              </a:rPr>
              <a:t>cho</a:t>
            </a:r>
            <a:r>
              <a:rPr lang="en-US" b="1" dirty="0" smtClean="0">
                <a:latin typeface="VNI-Times" pitchFamily="2" charset="0"/>
              </a:rPr>
              <a:t> </a:t>
            </a:r>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em</a:t>
            </a:r>
            <a:r>
              <a:rPr lang="en-US" b="1" dirty="0" smtClean="0">
                <a:latin typeface="VNI-Times" pitchFamily="2" charset="0"/>
              </a:rPr>
              <a:t> – </a:t>
            </a:r>
            <a:r>
              <a:rPr lang="en-US" b="1" dirty="0" err="1" smtClean="0">
                <a:latin typeface="VNI-Times" pitchFamily="2" charset="0"/>
              </a:rPr>
              <a:t>ñaëc</a:t>
            </a:r>
            <a:r>
              <a:rPr lang="en-US" b="1" dirty="0" smtClean="0">
                <a:latin typeface="VNI-Times" pitchFamily="2" charset="0"/>
              </a:rPr>
              <a:t> </a:t>
            </a:r>
            <a:r>
              <a:rPr lang="en-US" b="1" dirty="0" err="1" smtClean="0">
                <a:latin typeface="VNI-Times" pitchFamily="2" charset="0"/>
              </a:rPr>
              <a:t>bieät</a:t>
            </a:r>
            <a:r>
              <a:rPr lang="en-US" b="1" dirty="0" smtClean="0">
                <a:latin typeface="VNI-Times" pitchFamily="2" charset="0"/>
              </a:rPr>
              <a:t> </a:t>
            </a:r>
            <a:r>
              <a:rPr lang="en-US" b="1" dirty="0" err="1" smtClean="0">
                <a:latin typeface="VNI-Times" pitchFamily="2" charset="0"/>
              </a:rPr>
              <a:t>sau</a:t>
            </a:r>
            <a:r>
              <a:rPr lang="en-US" b="1" dirty="0" smtClean="0">
                <a:latin typeface="VNI-Times" pitchFamily="2" charset="0"/>
              </a:rPr>
              <a:t> </a:t>
            </a:r>
            <a:r>
              <a:rPr lang="en-US" b="1" dirty="0" err="1" smtClean="0">
                <a:latin typeface="VNI-Times" pitchFamily="2" charset="0"/>
              </a:rPr>
              <a:t>caét</a:t>
            </a:r>
            <a:r>
              <a:rPr lang="en-US" b="1" dirty="0" smtClean="0">
                <a:latin typeface="VNI-Times" pitchFamily="2" charset="0"/>
              </a:rPr>
              <a:t> amygdales/</a:t>
            </a:r>
            <a:r>
              <a:rPr lang="en-US" b="1" dirty="0" err="1" smtClean="0">
                <a:latin typeface="VNI-Times" pitchFamily="2" charset="0"/>
              </a:rPr>
              <a:t>naïo</a:t>
            </a:r>
            <a:r>
              <a:rPr lang="en-US" b="1" dirty="0" smtClean="0">
                <a:latin typeface="VNI-Times" pitchFamily="2" charset="0"/>
              </a:rPr>
              <a:t> VA do </a:t>
            </a:r>
            <a:r>
              <a:rPr lang="en-US" b="1" dirty="0" err="1" smtClean="0">
                <a:latin typeface="VNI-Times" pitchFamily="2" charset="0"/>
              </a:rPr>
              <a:t>laøm</a:t>
            </a:r>
            <a:r>
              <a:rPr lang="en-US" b="1" dirty="0" smtClean="0">
                <a:latin typeface="VNI-Times" pitchFamily="2" charset="0"/>
              </a:rPr>
              <a:t> </a:t>
            </a:r>
            <a:r>
              <a:rPr lang="en-US" b="1" dirty="0" err="1" smtClean="0">
                <a:latin typeface="VNI-Times" pitchFamily="2" charset="0"/>
              </a:rPr>
              <a:t>taêng</a:t>
            </a:r>
            <a:r>
              <a:rPr lang="en-US" b="1" dirty="0" smtClean="0">
                <a:latin typeface="VNI-Times" pitchFamily="2" charset="0"/>
              </a:rPr>
              <a:t> </a:t>
            </a:r>
            <a:r>
              <a:rPr lang="en-US" b="1" dirty="0" err="1" smtClean="0">
                <a:latin typeface="VNI-Times" pitchFamily="2" charset="0"/>
              </a:rPr>
              <a:t>nguy</a:t>
            </a:r>
            <a:r>
              <a:rPr lang="en-US" b="1" dirty="0" smtClean="0">
                <a:latin typeface="VNI-Times" pitchFamily="2" charset="0"/>
              </a:rPr>
              <a:t> </a:t>
            </a:r>
            <a:r>
              <a:rPr lang="en-US" b="1" dirty="0" err="1" smtClean="0">
                <a:latin typeface="VNI-Times" pitchFamily="2" charset="0"/>
              </a:rPr>
              <a:t>cô</a:t>
            </a:r>
            <a:r>
              <a:rPr lang="en-US" b="1" dirty="0" smtClean="0">
                <a:latin typeface="VNI-Times" pitchFamily="2" charset="0"/>
              </a:rPr>
              <a:t> </a:t>
            </a:r>
            <a:r>
              <a:rPr lang="en-US" b="1" dirty="0" err="1" smtClean="0">
                <a:latin typeface="VNI-Times" pitchFamily="2" charset="0"/>
              </a:rPr>
              <a:t>suy</a:t>
            </a:r>
            <a:r>
              <a:rPr lang="en-US" b="1" dirty="0" smtClean="0">
                <a:latin typeface="VNI-Times" pitchFamily="2" charset="0"/>
              </a:rPr>
              <a:t> </a:t>
            </a:r>
            <a:r>
              <a:rPr lang="en-US" b="1" dirty="0" err="1" smtClean="0">
                <a:latin typeface="VNI-Times" pitchFamily="2" charset="0"/>
              </a:rPr>
              <a:t>hoâ</a:t>
            </a:r>
            <a:r>
              <a:rPr lang="en-US" b="1" dirty="0" smtClean="0">
                <a:latin typeface="VNI-Times" pitchFamily="2" charset="0"/>
              </a:rPr>
              <a:t> </a:t>
            </a:r>
            <a:r>
              <a:rPr lang="en-US" b="1" dirty="0" err="1" smtClean="0">
                <a:latin typeface="VNI-Times" pitchFamily="2" charset="0"/>
              </a:rPr>
              <a:t>haáp</a:t>
            </a:r>
            <a:r>
              <a:rPr lang="en-US" b="1" dirty="0" smtClean="0">
                <a:latin typeface="VNI-Times" pitchFamily="2" charset="0"/>
              </a:rPr>
              <a:t> do opioid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töû</a:t>
            </a:r>
            <a:r>
              <a:rPr lang="en-US" b="1" dirty="0" smtClean="0">
                <a:latin typeface="VNI-Times" pitchFamily="2" charset="0"/>
              </a:rPr>
              <a:t> </a:t>
            </a:r>
            <a:r>
              <a:rPr lang="en-US" b="1" dirty="0" err="1" smtClean="0">
                <a:latin typeface="VNI-Times" pitchFamily="2" charset="0"/>
              </a:rPr>
              <a:t>vong</a:t>
            </a:r>
            <a:endParaRPr lang="en-US" b="1" dirty="0" smtClean="0">
              <a:latin typeface="VNI-Times" pitchFamily="2" charset="0"/>
            </a:endParaRPr>
          </a:p>
          <a:p>
            <a:r>
              <a:rPr lang="en-US" b="1" dirty="0" err="1" smtClean="0">
                <a:latin typeface="VNI-Times" pitchFamily="2" charset="0"/>
              </a:rPr>
              <a:t>Hieäu</a:t>
            </a:r>
            <a:r>
              <a:rPr lang="en-US" b="1" dirty="0" smtClean="0">
                <a:latin typeface="VNI-Times" pitchFamily="2" charset="0"/>
              </a:rPr>
              <a:t> </a:t>
            </a:r>
            <a:r>
              <a:rPr lang="en-US" b="1" dirty="0" err="1" smtClean="0">
                <a:latin typeface="VNI-Times" pitchFamily="2" charset="0"/>
              </a:rPr>
              <a:t>quaû</a:t>
            </a:r>
            <a:r>
              <a:rPr lang="en-US" b="1" dirty="0" smtClean="0">
                <a:latin typeface="VNI-Times" pitchFamily="2" charset="0"/>
              </a:rPr>
              <a:t> </a:t>
            </a:r>
            <a:r>
              <a:rPr lang="en-US" b="1" dirty="0" err="1" smtClean="0">
                <a:latin typeface="VNI-Times" pitchFamily="2" charset="0"/>
              </a:rPr>
              <a:t>cuûa</a:t>
            </a:r>
            <a:r>
              <a:rPr lang="en-US" b="1" dirty="0" smtClean="0">
                <a:latin typeface="VNI-Times" pitchFamily="2" charset="0"/>
              </a:rPr>
              <a:t> codeine </a:t>
            </a:r>
            <a:r>
              <a:rPr lang="en-US" b="1" dirty="0" err="1" smtClean="0">
                <a:latin typeface="VNI-Times" pitchFamily="2" charset="0"/>
              </a:rPr>
              <a:t>thì</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tieân</a:t>
            </a:r>
            <a:r>
              <a:rPr lang="en-US" b="1" dirty="0" smtClean="0">
                <a:latin typeface="VNI-Times" pitchFamily="2" charset="0"/>
              </a:rPr>
              <a:t> </a:t>
            </a:r>
            <a:r>
              <a:rPr lang="en-US" b="1" dirty="0" err="1" smtClean="0">
                <a:latin typeface="VNI-Times" pitchFamily="2" charset="0"/>
              </a:rPr>
              <a:t>löôïng</a:t>
            </a:r>
            <a:r>
              <a:rPr lang="en-US" b="1" dirty="0" smtClean="0">
                <a:latin typeface="VNI-Times" pitchFamily="2" charset="0"/>
              </a:rPr>
              <a:t> </a:t>
            </a:r>
            <a:r>
              <a:rPr lang="en-US" b="1" dirty="0" err="1" smtClean="0">
                <a:latin typeface="VNI-Times" pitchFamily="2" charset="0"/>
              </a:rPr>
              <a:t>tröôùc</a:t>
            </a:r>
            <a:r>
              <a:rPr lang="en-US" b="1" dirty="0" smtClean="0">
                <a:latin typeface="VNI-Times" pitchFamily="2" charset="0"/>
              </a:rPr>
              <a:t> do </a:t>
            </a: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khaùc</a:t>
            </a:r>
            <a:r>
              <a:rPr lang="en-US" b="1" dirty="0" smtClean="0">
                <a:latin typeface="VNI-Times" pitchFamily="2" charset="0"/>
              </a:rPr>
              <a:t> </a:t>
            </a:r>
            <a:r>
              <a:rPr lang="en-US" b="1" dirty="0" err="1" smtClean="0">
                <a:latin typeface="VNI-Times" pitchFamily="2" charset="0"/>
              </a:rPr>
              <a:t>bieät</a:t>
            </a:r>
            <a:r>
              <a:rPr lang="en-US" b="1" dirty="0" smtClean="0">
                <a:latin typeface="VNI-Times" pitchFamily="2" charset="0"/>
              </a:rPr>
              <a:t> </a:t>
            </a:r>
            <a:r>
              <a:rPr lang="en-US" b="1" dirty="0" err="1" smtClean="0">
                <a:latin typeface="VNI-Times" pitchFamily="2" charset="0"/>
              </a:rPr>
              <a:t>veà</a:t>
            </a:r>
            <a:r>
              <a:rPr lang="en-US" b="1" dirty="0" smtClean="0">
                <a:latin typeface="VNI-Times" pitchFamily="2" charset="0"/>
              </a:rPr>
              <a:t> di </a:t>
            </a:r>
            <a:r>
              <a:rPr lang="en-US" b="1" dirty="0" err="1" smtClean="0">
                <a:latin typeface="VNI-Times" pitchFamily="2" charset="0"/>
              </a:rPr>
              <a:t>truyeàn</a:t>
            </a:r>
            <a:r>
              <a:rPr lang="en-US" b="1" dirty="0" smtClean="0">
                <a:latin typeface="VNI-Times" pitchFamily="2" charset="0"/>
              </a:rPr>
              <a:t> </a:t>
            </a:r>
            <a:r>
              <a:rPr lang="en-US" b="1" dirty="0" err="1" smtClean="0">
                <a:latin typeface="VNI-Times" pitchFamily="2" charset="0"/>
              </a:rPr>
              <a:t>hoïc</a:t>
            </a:r>
            <a:r>
              <a:rPr lang="en-US" b="1" dirty="0" smtClean="0">
                <a:latin typeface="VNI-Times" pitchFamily="2" charset="0"/>
              </a:rPr>
              <a:t> </a:t>
            </a:r>
            <a:r>
              <a:rPr lang="en-US" b="1" dirty="0" err="1" smtClean="0">
                <a:latin typeface="VNI-Times" pitchFamily="2" charset="0"/>
              </a:rPr>
              <a:t>ñoái</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khaû</a:t>
            </a:r>
            <a:r>
              <a:rPr lang="en-US" b="1" dirty="0" smtClean="0">
                <a:latin typeface="VNI-Times" pitchFamily="2" charset="0"/>
              </a:rPr>
              <a:t> </a:t>
            </a:r>
            <a:r>
              <a:rPr lang="en-US" b="1" dirty="0" err="1" smtClean="0">
                <a:latin typeface="VNI-Times" pitchFamily="2" charset="0"/>
              </a:rPr>
              <a:t>naêng</a:t>
            </a:r>
            <a:r>
              <a:rPr lang="en-US" b="1" dirty="0" smtClean="0">
                <a:latin typeface="VNI-Times" pitchFamily="2" charset="0"/>
              </a:rPr>
              <a:t> </a:t>
            </a:r>
            <a:r>
              <a:rPr lang="en-US" b="1" dirty="0" err="1" smtClean="0">
                <a:latin typeface="VNI-Times" pitchFamily="2" charset="0"/>
              </a:rPr>
              <a:t>sinh</a:t>
            </a:r>
            <a:r>
              <a:rPr lang="en-US" b="1" dirty="0" smtClean="0">
                <a:latin typeface="VNI-Times" pitchFamily="2" charset="0"/>
              </a:rPr>
              <a:t> morphine </a:t>
            </a:r>
            <a:r>
              <a:rPr lang="en-US" b="1" dirty="0" err="1" smtClean="0">
                <a:latin typeface="VNI-Times" pitchFamily="2" charset="0"/>
              </a:rPr>
              <a:t>chuyeån</a:t>
            </a:r>
            <a:r>
              <a:rPr lang="en-US" b="1" dirty="0" smtClean="0">
                <a:latin typeface="VNI-Times" pitchFamily="2" charset="0"/>
              </a:rPr>
              <a:t> </a:t>
            </a:r>
            <a:r>
              <a:rPr lang="en-US" b="1" dirty="0" err="1" smtClean="0">
                <a:latin typeface="VNI-Times" pitchFamily="2" charset="0"/>
              </a:rPr>
              <a:t>hoùa</a:t>
            </a:r>
            <a:r>
              <a:rPr lang="en-US" b="1" dirty="0" smtClean="0">
                <a:latin typeface="VNI-Times" pitchFamily="2" charset="0"/>
              </a:rPr>
              <a:t> </a:t>
            </a:r>
            <a:r>
              <a:rPr lang="en-US" b="1" dirty="0" err="1" smtClean="0">
                <a:latin typeface="VNI-Times" pitchFamily="2" charset="0"/>
              </a:rPr>
              <a:t>chuû</a:t>
            </a:r>
            <a:r>
              <a:rPr lang="en-US" b="1" dirty="0" smtClean="0">
                <a:latin typeface="VNI-Times" pitchFamily="2" charset="0"/>
              </a:rPr>
              <a:t> </a:t>
            </a:r>
            <a:r>
              <a:rPr lang="en-US" b="1" dirty="0" err="1" smtClean="0">
                <a:latin typeface="VNI-Times" pitchFamily="2" charset="0"/>
              </a:rPr>
              <a:t>ñoäng</a:t>
            </a:r>
            <a:r>
              <a:rPr lang="en-US" b="1" dirty="0" smtClean="0">
                <a:latin typeface="VNI-Times" pitchFamily="2" charset="0"/>
              </a:rPr>
              <a:t>, </a:t>
            </a:r>
            <a:r>
              <a:rPr lang="en-US" b="1" dirty="0" err="1" smtClean="0">
                <a:latin typeface="VNI-Times" pitchFamily="2" charset="0"/>
              </a:rPr>
              <a:t>cuõng</a:t>
            </a:r>
            <a:r>
              <a:rPr lang="en-US" b="1" dirty="0" smtClean="0">
                <a:latin typeface="VNI-Times" pitchFamily="2" charset="0"/>
              </a:rPr>
              <a:t> </a:t>
            </a:r>
            <a:r>
              <a:rPr lang="en-US" b="1" dirty="0" err="1" smtClean="0">
                <a:latin typeface="VNI-Times" pitchFamily="2" charset="0"/>
              </a:rPr>
              <a:t>nhö</a:t>
            </a:r>
            <a:r>
              <a:rPr lang="en-US" b="1" dirty="0" smtClean="0">
                <a:latin typeface="VNI-Times" pitchFamily="2" charset="0"/>
              </a:rPr>
              <a:t> </a:t>
            </a: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taùc</a:t>
            </a:r>
            <a:r>
              <a:rPr lang="en-US" b="1" dirty="0" smtClean="0">
                <a:latin typeface="VNI-Times" pitchFamily="2" charset="0"/>
              </a:rPr>
              <a:t> </a:t>
            </a:r>
            <a:r>
              <a:rPr lang="en-US" b="1" dirty="0" err="1" smtClean="0">
                <a:latin typeface="VNI-Times" pitchFamily="2" charset="0"/>
              </a:rPr>
              <a:t>duïng</a:t>
            </a:r>
            <a:r>
              <a:rPr lang="en-US" b="1" dirty="0" smtClean="0">
                <a:latin typeface="VNI-Times" pitchFamily="2" charset="0"/>
              </a:rPr>
              <a:t> </a:t>
            </a:r>
            <a:r>
              <a:rPr lang="en-US" b="1" dirty="0" err="1" smtClean="0">
                <a:latin typeface="VNI-Times" pitchFamily="2" charset="0"/>
              </a:rPr>
              <a:t>phuï</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ngoä</a:t>
            </a:r>
            <a:r>
              <a:rPr lang="en-US" b="1" dirty="0" smtClean="0">
                <a:latin typeface="VNI-Times" pitchFamily="2" charset="0"/>
              </a:rPr>
              <a:t> </a:t>
            </a:r>
            <a:r>
              <a:rPr lang="en-US" b="1" dirty="0" err="1" smtClean="0">
                <a:latin typeface="VNI-Times" pitchFamily="2" charset="0"/>
              </a:rPr>
              <a:t>ñoäc</a:t>
            </a:r>
            <a:r>
              <a:rPr lang="en-US" b="1" dirty="0" smtClean="0">
                <a:latin typeface="VNI-Times" pitchFamily="2" charset="0"/>
              </a:rPr>
              <a:t> </a:t>
            </a:r>
            <a:r>
              <a:rPr lang="en-US" b="1" dirty="0" err="1" smtClean="0">
                <a:latin typeface="VNI-Times" pitchFamily="2" charset="0"/>
              </a:rPr>
              <a:t>naëng</a:t>
            </a:r>
            <a:endParaRPr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r>
              <a:rPr lang="en-US" dirty="0" smtClean="0">
                <a:latin typeface="VNI-Bodon-Poster" pitchFamily="2" charset="0"/>
              </a:rPr>
              <a:t>GIÔÙI THIEÄU</a:t>
            </a:r>
            <a:endParaRPr dirty="0">
              <a:latin typeface="VNI-Bodon-Poster" pitchFamily="2" charset="0"/>
            </a:endParaRPr>
          </a:p>
        </p:txBody>
      </p:sp>
      <p:sp>
        <p:nvSpPr>
          <p:cNvPr id="163" name="Shape 163"/>
          <p:cNvSpPr>
            <a:spLocks noGrp="1"/>
          </p:cNvSpPr>
          <p:nvPr>
            <p:ph type="body" sz="half" idx="1"/>
          </p:nvPr>
        </p:nvSpPr>
        <p:spPr>
          <a:xfrm>
            <a:off x="1727200" y="2597150"/>
            <a:ext cx="4898059" cy="6286500"/>
          </a:xfrm>
          <a:prstGeom prst="rect">
            <a:avLst/>
          </a:prstGeom>
        </p:spPr>
        <p:txBody>
          <a:bodyPr/>
          <a:lstStyle/>
          <a:p>
            <a:r>
              <a:rPr lang="en-US" b="1" dirty="0" err="1" smtClean="0">
                <a:latin typeface="VNI-Times" pitchFamily="2" charset="0"/>
              </a:rPr>
              <a:t>Caùm</a:t>
            </a:r>
            <a:r>
              <a:rPr lang="en-US" b="1" dirty="0" smtClean="0">
                <a:latin typeface="VNI-Times" pitchFamily="2" charset="0"/>
              </a:rPr>
              <a:t> </a:t>
            </a:r>
            <a:r>
              <a:rPr lang="en-US" b="1" dirty="0" err="1" smtClean="0">
                <a:latin typeface="VNI-Times" pitchFamily="2" charset="0"/>
              </a:rPr>
              <a:t>ôn</a:t>
            </a:r>
            <a:r>
              <a:rPr lang="en-US" b="1" dirty="0" smtClean="0">
                <a:latin typeface="VNI-Times" pitchFamily="2" charset="0"/>
              </a:rPr>
              <a:t> VCA</a:t>
            </a:r>
          </a:p>
          <a:p>
            <a:r>
              <a:rPr lang="en-US" b="1" dirty="0" smtClean="0">
                <a:latin typeface="VNI-Times" pitchFamily="2" charset="0"/>
              </a:rPr>
              <a:t>BV </a:t>
            </a:r>
            <a:r>
              <a:rPr lang="en-US" b="1" dirty="0" err="1" smtClean="0">
                <a:latin typeface="VNI-Times" pitchFamily="2" charset="0"/>
              </a:rPr>
              <a:t>nhi</a:t>
            </a:r>
            <a:r>
              <a:rPr lang="en-US" b="1" dirty="0" smtClean="0">
                <a:latin typeface="VNI-Times" pitchFamily="2" charset="0"/>
              </a:rPr>
              <a:t> </a:t>
            </a:r>
            <a:r>
              <a:rPr lang="en-US" b="1" dirty="0" err="1" smtClean="0">
                <a:latin typeface="VNI-Times" pitchFamily="2" charset="0"/>
              </a:rPr>
              <a:t>khoa</a:t>
            </a:r>
            <a:r>
              <a:rPr lang="en-US" b="1" dirty="0" smtClean="0">
                <a:latin typeface="VNI-Times" pitchFamily="2" charset="0"/>
              </a:rPr>
              <a:t> </a:t>
            </a:r>
            <a:r>
              <a:rPr lang="en-US" b="1" dirty="0" err="1" smtClean="0">
                <a:latin typeface="VNI-Times" pitchFamily="2" charset="0"/>
              </a:rPr>
              <a:t>hoaøng</a:t>
            </a:r>
            <a:r>
              <a:rPr lang="en-US" b="1" dirty="0" smtClean="0">
                <a:latin typeface="VNI-Times" pitchFamily="2" charset="0"/>
              </a:rPr>
              <a:t> </a:t>
            </a:r>
            <a:r>
              <a:rPr lang="en-US" b="1" dirty="0" err="1" smtClean="0">
                <a:latin typeface="VNI-Times" pitchFamily="2" charset="0"/>
              </a:rPr>
              <a:t>gia</a:t>
            </a:r>
            <a:r>
              <a:rPr lang="en-US" b="1" dirty="0" smtClean="0">
                <a:latin typeface="VNI-Times" pitchFamily="2" charset="0"/>
              </a:rPr>
              <a:t> </a:t>
            </a:r>
            <a:r>
              <a:rPr lang="en-US" b="1" dirty="0" err="1" smtClean="0">
                <a:latin typeface="VNI-Times" pitchFamily="2" charset="0"/>
              </a:rPr>
              <a:t>naêm</a:t>
            </a:r>
            <a:r>
              <a:rPr lang="en-US" b="1" dirty="0" smtClean="0">
                <a:latin typeface="VNI-Times" pitchFamily="2" charset="0"/>
              </a:rPr>
              <a:t> 2016 :</a:t>
            </a:r>
          </a:p>
          <a:p>
            <a:r>
              <a:rPr lang="en-US" b="1" dirty="0" err="1" smtClean="0">
                <a:latin typeface="VNI-Times" pitchFamily="2" charset="0"/>
              </a:rPr>
              <a:t>Beänh</a:t>
            </a:r>
            <a:r>
              <a:rPr lang="en-US" b="1" dirty="0" smtClean="0">
                <a:latin typeface="VNI-Times" pitchFamily="2" charset="0"/>
              </a:rPr>
              <a:t> </a:t>
            </a:r>
            <a:r>
              <a:rPr lang="en-US" b="1" dirty="0" err="1" smtClean="0">
                <a:latin typeface="VNI-Times" pitchFamily="2" charset="0"/>
              </a:rPr>
              <a:t>vieän</a:t>
            </a:r>
            <a:r>
              <a:rPr lang="en-US" b="1" dirty="0" smtClean="0">
                <a:latin typeface="VNI-Times" pitchFamily="2" charset="0"/>
              </a:rPr>
              <a:t> </a:t>
            </a:r>
            <a:r>
              <a:rPr lang="en-US" b="1" dirty="0" err="1" smtClean="0">
                <a:latin typeface="VNI-Times" pitchFamily="2" charset="0"/>
              </a:rPr>
              <a:t>noåi</a:t>
            </a:r>
            <a:r>
              <a:rPr lang="en-US" b="1" dirty="0" smtClean="0">
                <a:latin typeface="VNI-Times" pitchFamily="2" charset="0"/>
              </a:rPr>
              <a:t> </a:t>
            </a:r>
            <a:r>
              <a:rPr lang="en-US" b="1" dirty="0" err="1" smtClean="0">
                <a:latin typeface="VNI-Times" pitchFamily="2" charset="0"/>
              </a:rPr>
              <a:t>tieáng</a:t>
            </a:r>
            <a:r>
              <a:rPr lang="en-US" b="1" dirty="0" smtClean="0">
                <a:latin typeface="VNI-Times" pitchFamily="2" charset="0"/>
              </a:rPr>
              <a:t> </a:t>
            </a:r>
            <a:r>
              <a:rPr lang="en-US" b="1" dirty="0" err="1" smtClean="0">
                <a:latin typeface="VNI-Times" pitchFamily="2" charset="0"/>
              </a:rPr>
              <a:t>veà</a:t>
            </a:r>
            <a:r>
              <a:rPr lang="en-US" b="1" dirty="0" smtClean="0">
                <a:latin typeface="VNI-Times" pitchFamily="2" charset="0"/>
              </a:rPr>
              <a:t> </a:t>
            </a:r>
            <a:r>
              <a:rPr lang="en-US" b="1" dirty="0" err="1" smtClean="0">
                <a:latin typeface="VNI-Times" pitchFamily="2" charset="0"/>
              </a:rPr>
              <a:t>beänh</a:t>
            </a:r>
            <a:r>
              <a:rPr lang="en-US" b="1" dirty="0" smtClean="0">
                <a:latin typeface="VNI-Times" pitchFamily="2" charset="0"/>
              </a:rPr>
              <a:t> </a:t>
            </a:r>
            <a:r>
              <a:rPr lang="en-US" b="1" dirty="0" err="1" smtClean="0">
                <a:latin typeface="VNI-Times" pitchFamily="2" charset="0"/>
              </a:rPr>
              <a:t>aùn</a:t>
            </a:r>
            <a:r>
              <a:rPr lang="en-US" b="1" dirty="0" smtClean="0">
                <a:latin typeface="VNI-Times" pitchFamily="2" charset="0"/>
              </a:rPr>
              <a:t> </a:t>
            </a:r>
            <a:r>
              <a:rPr lang="en-US" b="1" dirty="0" err="1" smtClean="0">
                <a:latin typeface="VNI-Times" pitchFamily="2" charset="0"/>
              </a:rPr>
              <a:t>ñieän</a:t>
            </a:r>
            <a:r>
              <a:rPr lang="en-US" b="1" dirty="0" smtClean="0">
                <a:latin typeface="VNI-Times" pitchFamily="2" charset="0"/>
              </a:rPr>
              <a:t> </a:t>
            </a:r>
            <a:r>
              <a:rPr lang="en-US" b="1" dirty="0" err="1" smtClean="0">
                <a:latin typeface="VNI-Times" pitchFamily="2" charset="0"/>
              </a:rPr>
              <a:t>töû</a:t>
            </a:r>
            <a:r>
              <a:rPr lang="en-US" b="1" dirty="0" smtClean="0">
                <a:latin typeface="VNI-Times" pitchFamily="2" charset="0"/>
              </a:rPr>
              <a:t> </a:t>
            </a:r>
            <a:r>
              <a:rPr lang="en-US" b="1" dirty="0" err="1" smtClean="0">
                <a:latin typeface="VNI-Times" pitchFamily="2" charset="0"/>
              </a:rPr>
              <a:t>töø</a:t>
            </a:r>
            <a:r>
              <a:rPr lang="en-US" b="1" dirty="0" smtClean="0">
                <a:latin typeface="VNI-Times" pitchFamily="2" charset="0"/>
              </a:rPr>
              <a:t> 29 </a:t>
            </a:r>
            <a:r>
              <a:rPr lang="en-US" b="1" dirty="0" err="1" smtClean="0">
                <a:latin typeface="VNI-Times" pitchFamily="2" charset="0"/>
              </a:rPr>
              <a:t>thaùng</a:t>
            </a:r>
            <a:r>
              <a:rPr lang="en-US" b="1" dirty="0" smtClean="0">
                <a:latin typeface="VNI-Times" pitchFamily="2" charset="0"/>
              </a:rPr>
              <a:t> 4 </a:t>
            </a:r>
            <a:r>
              <a:rPr lang="en-US" b="1" dirty="0" err="1" smtClean="0">
                <a:latin typeface="VNI-Times" pitchFamily="2" charset="0"/>
              </a:rPr>
              <a:t>naêm</a:t>
            </a:r>
            <a:r>
              <a:rPr lang="en-US" b="1" dirty="0" smtClean="0">
                <a:latin typeface="VNI-Times" pitchFamily="2" charset="0"/>
              </a:rPr>
              <a:t> 2016</a:t>
            </a:r>
            <a:endParaRPr dirty="0"/>
          </a:p>
        </p:txBody>
      </p:sp>
      <p:pic>
        <p:nvPicPr>
          <p:cNvPr id="164" name="pasted-image.tiff"/>
          <p:cNvPicPr>
            <a:picLocks noChangeAspect="1"/>
          </p:cNvPicPr>
          <p:nvPr/>
        </p:nvPicPr>
        <p:blipFill>
          <a:blip r:embed="rId3">
            <a:extLst/>
          </a:blip>
          <a:stretch>
            <a:fillRect/>
          </a:stretch>
        </p:blipFill>
        <p:spPr>
          <a:xfrm>
            <a:off x="6889750" y="2658159"/>
            <a:ext cx="4991100" cy="3309318"/>
          </a:xfrm>
          <a:prstGeom prst="rect">
            <a:avLst/>
          </a:prstGeom>
          <a:ln w="12700">
            <a:miter lim="400000"/>
          </a:ln>
        </p:spPr>
      </p:pic>
      <p:pic>
        <p:nvPicPr>
          <p:cNvPr id="165" name="pasted-image.tiff"/>
          <p:cNvPicPr>
            <a:picLocks noChangeAspect="1"/>
          </p:cNvPicPr>
          <p:nvPr/>
        </p:nvPicPr>
        <p:blipFill>
          <a:blip r:embed="rId4">
            <a:extLst/>
          </a:blip>
          <a:stretch>
            <a:fillRect/>
          </a:stretch>
        </p:blipFill>
        <p:spPr>
          <a:xfrm>
            <a:off x="6889750" y="6022136"/>
            <a:ext cx="4991100" cy="2804364"/>
          </a:xfrm>
          <a:prstGeom prst="rect">
            <a:avLst/>
          </a:prstGeom>
          <a:ln w="12700">
            <a:miter lim="400000"/>
          </a:ln>
        </p:spPr>
      </p:pic>
      <p:pic>
        <p:nvPicPr>
          <p:cNvPr id="166" name="pasted-image.tiff"/>
          <p:cNvPicPr>
            <a:picLocks noChangeAspect="1"/>
          </p:cNvPicPr>
          <p:nvPr/>
        </p:nvPicPr>
        <p:blipFill>
          <a:blip r:embed="rId5">
            <a:extLst/>
          </a:blip>
          <a:stretch>
            <a:fillRect/>
          </a:stretch>
        </p:blipFill>
        <p:spPr>
          <a:xfrm>
            <a:off x="379343" y="8178227"/>
            <a:ext cx="4724401" cy="1281194"/>
          </a:xfrm>
          <a:prstGeom prst="rect">
            <a:avLst/>
          </a:prstGeom>
          <a:ln w="12700">
            <a:miter lim="400000"/>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p:nvPr>
        </p:nvSpPr>
        <p:spPr>
          <a:prstGeom prst="rect">
            <a:avLst/>
          </a:prstGeom>
        </p:spPr>
        <p:txBody>
          <a:bodyPr/>
          <a:lstStyle/>
          <a:p>
            <a:r>
              <a:rPr lang="en-US" dirty="0" smtClean="0">
                <a:latin typeface="VNI-Bodon-Poster" pitchFamily="2" charset="0"/>
              </a:rPr>
              <a:t>OPIOID</a:t>
            </a:r>
            <a:endParaRPr dirty="0">
              <a:latin typeface="VNI-Bodon-Poster" pitchFamily="2" charset="0"/>
            </a:endParaRPr>
          </a:p>
        </p:txBody>
      </p:sp>
      <p:sp>
        <p:nvSpPr>
          <p:cNvPr id="242" name="Shape 242"/>
          <p:cNvSpPr>
            <a:spLocks noGrp="1"/>
          </p:cNvSpPr>
          <p:nvPr>
            <p:ph type="body" idx="1"/>
          </p:nvPr>
        </p:nvSpPr>
        <p:spPr>
          <a:prstGeom prst="rect">
            <a:avLst/>
          </a:prstGeom>
        </p:spPr>
        <p:txBody>
          <a:bodyPr/>
          <a:lstStyle/>
          <a:p>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nhoû</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beùo</a:t>
            </a:r>
            <a:r>
              <a:rPr lang="en-US" b="1" dirty="0" smtClean="0">
                <a:latin typeface="VNI-Times" pitchFamily="2" charset="0"/>
              </a:rPr>
              <a:t> </a:t>
            </a:r>
            <a:r>
              <a:rPr lang="en-US" b="1" dirty="0" err="1" smtClean="0">
                <a:latin typeface="VNI-Times" pitchFamily="2" charset="0"/>
              </a:rPr>
              <a:t>phì</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ngöng</a:t>
            </a:r>
            <a:r>
              <a:rPr lang="en-US" b="1" dirty="0" smtClean="0">
                <a:latin typeface="VNI-Times" pitchFamily="2" charset="0"/>
              </a:rPr>
              <a:t> </a:t>
            </a:r>
            <a:r>
              <a:rPr lang="en-US" b="1" dirty="0" err="1" smtClean="0">
                <a:latin typeface="VNI-Times" pitchFamily="2" charset="0"/>
              </a:rPr>
              <a:t>thôû</a:t>
            </a:r>
            <a:r>
              <a:rPr lang="en-US" b="1" dirty="0" smtClean="0">
                <a:latin typeface="VNI-Times" pitchFamily="2" charset="0"/>
              </a:rPr>
              <a:t> </a:t>
            </a:r>
            <a:r>
              <a:rPr lang="en-US" b="1" dirty="0" err="1" smtClean="0">
                <a:latin typeface="VNI-Times" pitchFamily="2" charset="0"/>
              </a:rPr>
              <a:t>luùc</a:t>
            </a:r>
            <a:r>
              <a:rPr lang="en-US" b="1" dirty="0" smtClean="0">
                <a:latin typeface="VNI-Times" pitchFamily="2" charset="0"/>
              </a:rPr>
              <a:t> </a:t>
            </a:r>
            <a:r>
              <a:rPr lang="en-US" b="1" dirty="0" err="1" smtClean="0">
                <a:latin typeface="VNI-Times" pitchFamily="2" charset="0"/>
              </a:rPr>
              <a:t>nguõ</a:t>
            </a:r>
            <a:r>
              <a:rPr lang="en-US" b="1" dirty="0" smtClean="0">
                <a:latin typeface="VNI-Times" pitchFamily="2" charset="0"/>
              </a:rPr>
              <a:t> do </a:t>
            </a:r>
            <a:r>
              <a:rPr lang="en-US" b="1" dirty="0" err="1" smtClean="0">
                <a:latin typeface="VNI-Times" pitchFamily="2" charset="0"/>
              </a:rPr>
              <a:t>taéc</a:t>
            </a:r>
            <a:r>
              <a:rPr lang="en-US" b="1" dirty="0" smtClean="0">
                <a:latin typeface="VNI-Times" pitchFamily="2" charset="0"/>
              </a:rPr>
              <a:t> </a:t>
            </a:r>
            <a:r>
              <a:rPr lang="en-US" b="1" dirty="0" err="1" smtClean="0">
                <a:latin typeface="VNI-Times" pitchFamily="2" charset="0"/>
              </a:rPr>
              <a:t>ngheõn</a:t>
            </a:r>
            <a:r>
              <a:rPr lang="en-US" b="1" dirty="0" smtClean="0">
                <a:latin typeface="VNI-Times" pitchFamily="2" charset="0"/>
              </a:rPr>
              <a:t> (OSA)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nguy</a:t>
            </a:r>
            <a:r>
              <a:rPr lang="en-US" b="1" dirty="0" smtClean="0">
                <a:latin typeface="VNI-Times" pitchFamily="2" charset="0"/>
              </a:rPr>
              <a:t> </a:t>
            </a:r>
            <a:r>
              <a:rPr lang="en-US" b="1" dirty="0" err="1" smtClean="0">
                <a:latin typeface="VNI-Times" pitchFamily="2" charset="0"/>
              </a:rPr>
              <a:t>cô</a:t>
            </a:r>
            <a:r>
              <a:rPr lang="en-US" b="1" dirty="0" smtClean="0">
                <a:latin typeface="VNI-Times" pitchFamily="2" charset="0"/>
              </a:rPr>
              <a:t> </a:t>
            </a:r>
            <a:r>
              <a:rPr lang="en-US" b="1" dirty="0" err="1" smtClean="0">
                <a:latin typeface="VNI-Times" pitchFamily="2" charset="0"/>
              </a:rPr>
              <a:t>cao</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opioid </a:t>
            </a:r>
            <a:r>
              <a:rPr lang="en-US" b="1" dirty="0" err="1" smtClean="0">
                <a:latin typeface="VNI-Times" pitchFamily="2" charset="0"/>
              </a:rPr>
              <a:t>gaây</a:t>
            </a:r>
            <a:r>
              <a:rPr lang="en-US" b="1" dirty="0" smtClean="0">
                <a:latin typeface="VNI-Times" pitchFamily="2" charset="0"/>
              </a:rPr>
              <a:t> </a:t>
            </a:r>
            <a:r>
              <a:rPr lang="en-US" b="1" dirty="0" err="1" smtClean="0">
                <a:latin typeface="VNI-Times" pitchFamily="2" charset="0"/>
              </a:rPr>
              <a:t>suy</a:t>
            </a:r>
            <a:r>
              <a:rPr lang="en-US" b="1" dirty="0" smtClean="0">
                <a:latin typeface="VNI-Times" pitchFamily="2" charset="0"/>
              </a:rPr>
              <a:t> </a:t>
            </a:r>
            <a:r>
              <a:rPr lang="en-US" b="1" dirty="0" err="1" smtClean="0">
                <a:latin typeface="VNI-Times" pitchFamily="2" charset="0"/>
              </a:rPr>
              <a:t>hoâ</a:t>
            </a:r>
            <a:r>
              <a:rPr lang="en-US" b="1" dirty="0" smtClean="0">
                <a:latin typeface="VNI-Times" pitchFamily="2" charset="0"/>
              </a:rPr>
              <a:t> </a:t>
            </a:r>
            <a:r>
              <a:rPr lang="en-US" b="1" dirty="0" err="1" smtClean="0">
                <a:latin typeface="VNI-Times" pitchFamily="2" charset="0"/>
              </a:rPr>
              <a:t>haáp</a:t>
            </a:r>
            <a:endParaRPr lang="en-US" b="1" dirty="0" smtClean="0">
              <a:latin typeface="VNI-Times" pitchFamily="2" charset="0"/>
            </a:endParaRPr>
          </a:p>
          <a:p>
            <a:r>
              <a:rPr lang="en-US" b="1" dirty="0" err="1" smtClean="0">
                <a:latin typeface="VNI-Times" pitchFamily="2" charset="0"/>
              </a:rPr>
              <a:t>Lieàu</a:t>
            </a:r>
            <a:r>
              <a:rPr lang="en-US" b="1" dirty="0" smtClean="0">
                <a:latin typeface="VNI-Times" pitchFamily="2" charset="0"/>
              </a:rPr>
              <a:t> opioid </a:t>
            </a:r>
            <a:r>
              <a:rPr lang="en-US" b="1" dirty="0" err="1" smtClean="0">
                <a:latin typeface="VNI-Times" pitchFamily="2" charset="0"/>
              </a:rPr>
              <a:t>theo</a:t>
            </a:r>
            <a:r>
              <a:rPr lang="en-US" b="1" dirty="0" smtClean="0">
                <a:latin typeface="VNI-Times" pitchFamily="2" charset="0"/>
              </a:rPr>
              <a:t> </a:t>
            </a:r>
            <a:r>
              <a:rPr lang="en-US" b="1" dirty="0" err="1" smtClean="0">
                <a:latin typeface="VNI-Times" pitchFamily="2" charset="0"/>
              </a:rPr>
              <a:t>tuoåi</a:t>
            </a:r>
            <a:r>
              <a:rPr lang="en-US" b="1" dirty="0" smtClean="0">
                <a:latin typeface="VNI-Times" pitchFamily="2" charset="0"/>
              </a:rPr>
              <a:t>, </a:t>
            </a:r>
            <a:r>
              <a:rPr lang="en-US" b="1" dirty="0" err="1" smtClean="0">
                <a:latin typeface="VNI-Times" pitchFamily="2" charset="0"/>
              </a:rPr>
              <a:t>caân</a:t>
            </a:r>
            <a:r>
              <a:rPr lang="en-US" b="1" dirty="0" smtClean="0">
                <a:latin typeface="VNI-Times" pitchFamily="2" charset="0"/>
              </a:rPr>
              <a:t> </a:t>
            </a:r>
            <a:r>
              <a:rPr lang="en-US" b="1" dirty="0" err="1" smtClean="0">
                <a:latin typeface="VNI-Times" pitchFamily="2" charset="0"/>
              </a:rPr>
              <a:t>naëng</a:t>
            </a:r>
            <a:r>
              <a:rPr lang="en-US" b="1" dirty="0" smtClean="0">
                <a:latin typeface="VNI-Times" pitchFamily="2" charset="0"/>
              </a:rPr>
              <a:t>, </a:t>
            </a:r>
            <a:r>
              <a:rPr lang="en-US" b="1" dirty="0" err="1" smtClean="0">
                <a:latin typeface="VNI-Times" pitchFamily="2" charset="0"/>
              </a:rPr>
              <a:t>beänh</a:t>
            </a:r>
            <a:r>
              <a:rPr lang="en-US" b="1" dirty="0" smtClean="0">
                <a:latin typeface="VNI-Times" pitchFamily="2" charset="0"/>
              </a:rPr>
              <a:t> </a:t>
            </a:r>
            <a:r>
              <a:rPr lang="en-US" b="1" dirty="0" err="1" smtClean="0">
                <a:latin typeface="VNI-Times" pitchFamily="2" charset="0"/>
              </a:rPr>
              <a:t>keøm</a:t>
            </a:r>
            <a:r>
              <a:rPr lang="en-US" b="1" dirty="0" smtClean="0">
                <a:latin typeface="VNI-Times" pitchFamily="2" charset="0"/>
              </a:rPr>
              <a:t> </a:t>
            </a:r>
            <a:r>
              <a:rPr lang="en-US" b="1" dirty="0" err="1" smtClean="0">
                <a:latin typeface="VNI-Times" pitchFamily="2" charset="0"/>
              </a:rPr>
              <a:t>theo</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daân</a:t>
            </a:r>
            <a:r>
              <a:rPr lang="en-US" b="1" dirty="0" smtClean="0">
                <a:latin typeface="VNI-Times" pitchFamily="2" charset="0"/>
              </a:rPr>
              <a:t> </a:t>
            </a:r>
            <a:r>
              <a:rPr lang="en-US" b="1" dirty="0" err="1" smtClean="0">
                <a:latin typeface="VNI-Times" pitchFamily="2" charset="0"/>
              </a:rPr>
              <a:t>toäc</a:t>
            </a:r>
            <a:endParaRPr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p:nvPr>
        </p:nvSpPr>
        <p:spPr>
          <a:prstGeom prst="rect">
            <a:avLst/>
          </a:prstGeom>
        </p:spPr>
        <p:txBody>
          <a:bodyPr/>
          <a:lstStyle/>
          <a:p>
            <a:r>
              <a:rPr lang="en-US" dirty="0" smtClean="0">
                <a:latin typeface="VNI-Bodon-Poster" pitchFamily="2" charset="0"/>
              </a:rPr>
              <a:t>GAÂY TEÂ VUØNG</a:t>
            </a:r>
            <a:endParaRPr dirty="0">
              <a:latin typeface="VNI-Bodon-Poster" pitchFamily="2" charset="0"/>
            </a:endParaRPr>
          </a:p>
        </p:txBody>
      </p:sp>
      <p:sp>
        <p:nvSpPr>
          <p:cNvPr id="247" name="Shape 247"/>
          <p:cNvSpPr>
            <a:spLocks noGrp="1"/>
          </p:cNvSpPr>
          <p:nvPr>
            <p:ph type="body" idx="1"/>
          </p:nvPr>
        </p:nvSpPr>
        <p:spPr>
          <a:prstGeom prst="rect">
            <a:avLst/>
          </a:prstGeom>
        </p:spPr>
        <p:txBody>
          <a:bodyPr/>
          <a:lstStyle/>
          <a:p>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ñau</a:t>
            </a:r>
            <a:r>
              <a:rPr lang="en-US" b="1" dirty="0" smtClean="0">
                <a:latin typeface="VNI-Times" pitchFamily="2" charset="0"/>
              </a:rPr>
              <a:t> </a:t>
            </a:r>
            <a:r>
              <a:rPr lang="en-US" b="1" dirty="0" err="1" smtClean="0">
                <a:latin typeface="VNI-Times" pitchFamily="2" charset="0"/>
              </a:rPr>
              <a:t>toát</a:t>
            </a:r>
            <a:endParaRPr lang="en-US" b="1" dirty="0" smtClean="0">
              <a:latin typeface="VNI-Times" pitchFamily="2" charset="0"/>
            </a:endParaRPr>
          </a:p>
          <a:p>
            <a:r>
              <a:rPr lang="en-US" b="1" dirty="0" err="1" smtClean="0">
                <a:latin typeface="VNI-Times" pitchFamily="2" charset="0"/>
              </a:rPr>
              <a:t>Ít</a:t>
            </a:r>
            <a:r>
              <a:rPr lang="en-US" b="1" dirty="0" smtClean="0">
                <a:latin typeface="VNI-Times" pitchFamily="2" charset="0"/>
              </a:rPr>
              <a:t> </a:t>
            </a:r>
            <a:r>
              <a:rPr lang="en-US" b="1" dirty="0" err="1" smtClean="0">
                <a:latin typeface="VNI-Times" pitchFamily="2" charset="0"/>
              </a:rPr>
              <a:t>taùc</a:t>
            </a:r>
            <a:r>
              <a:rPr lang="en-US" b="1" dirty="0" smtClean="0">
                <a:latin typeface="VNI-Times" pitchFamily="2" charset="0"/>
              </a:rPr>
              <a:t> </a:t>
            </a:r>
            <a:r>
              <a:rPr lang="en-US" b="1" dirty="0" err="1" smtClean="0">
                <a:latin typeface="VNI-Times" pitchFamily="2" charset="0"/>
              </a:rPr>
              <a:t>duïng</a:t>
            </a:r>
            <a:r>
              <a:rPr lang="en-US" b="1" dirty="0" smtClean="0">
                <a:latin typeface="VNI-Times" pitchFamily="2" charset="0"/>
              </a:rPr>
              <a:t> </a:t>
            </a:r>
            <a:r>
              <a:rPr lang="en-US" b="1" dirty="0" err="1" smtClean="0">
                <a:latin typeface="VNI-Times" pitchFamily="2" charset="0"/>
              </a:rPr>
              <a:t>phuï</a:t>
            </a:r>
            <a:r>
              <a:rPr lang="en-US" b="1" dirty="0" smtClean="0">
                <a:latin typeface="VNI-Times" pitchFamily="2" charset="0"/>
              </a:rPr>
              <a:t> </a:t>
            </a:r>
            <a:r>
              <a:rPr lang="en-US" b="1" dirty="0" err="1" smtClean="0">
                <a:latin typeface="VNI-Times" pitchFamily="2" charset="0"/>
              </a:rPr>
              <a:t>toaøn</a:t>
            </a:r>
            <a:r>
              <a:rPr lang="en-US" b="1" dirty="0" smtClean="0">
                <a:latin typeface="VNI-Times" pitchFamily="2" charset="0"/>
              </a:rPr>
              <a:t> </a:t>
            </a:r>
            <a:r>
              <a:rPr lang="en-US" b="1" dirty="0" err="1" smtClean="0">
                <a:latin typeface="VNI-Times" pitchFamily="2" charset="0"/>
              </a:rPr>
              <a:t>thaân</a:t>
            </a:r>
            <a:r>
              <a:rPr lang="en-US" b="1" dirty="0" smtClean="0">
                <a:latin typeface="VNI-Times" pitchFamily="2" charset="0"/>
              </a:rPr>
              <a:t> </a:t>
            </a:r>
            <a:r>
              <a:rPr lang="en-US" b="1" dirty="0" err="1" smtClean="0">
                <a:latin typeface="VNI-Times" pitchFamily="2" charset="0"/>
              </a:rPr>
              <a:t>hôn</a:t>
            </a:r>
            <a:endParaRPr lang="en-US" b="1" dirty="0" smtClean="0">
              <a:latin typeface="VNI-Times" pitchFamily="2" charset="0"/>
            </a:endParaRPr>
          </a:p>
          <a:p>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söû</a:t>
            </a:r>
            <a:r>
              <a:rPr lang="en-US" b="1" dirty="0" smtClean="0">
                <a:latin typeface="VNI-Times" pitchFamily="2" charset="0"/>
              </a:rPr>
              <a:t> </a:t>
            </a:r>
            <a:r>
              <a:rPr lang="en-US" b="1" dirty="0" err="1" smtClean="0">
                <a:latin typeface="VNI-Times" pitchFamily="2" charset="0"/>
              </a:rPr>
              <a:t>duïng</a:t>
            </a:r>
            <a:r>
              <a:rPr lang="en-US" b="1" dirty="0" smtClean="0">
                <a:latin typeface="VNI-Times" pitchFamily="2" charset="0"/>
              </a:rPr>
              <a:t> opioid</a:t>
            </a:r>
          </a:p>
          <a:p>
            <a:r>
              <a:rPr lang="en-US" b="1" dirty="0" err="1" smtClean="0">
                <a:latin typeface="VNI-Times" pitchFamily="2" charset="0"/>
              </a:rPr>
              <a:t>Xuaát</a:t>
            </a:r>
            <a:r>
              <a:rPr lang="en-US" b="1" dirty="0" smtClean="0">
                <a:latin typeface="VNI-Times" pitchFamily="2" charset="0"/>
              </a:rPr>
              <a:t> </a:t>
            </a:r>
            <a:r>
              <a:rPr lang="en-US" b="1" dirty="0" err="1" smtClean="0">
                <a:latin typeface="VNI-Times" pitchFamily="2" charset="0"/>
              </a:rPr>
              <a:t>vieän</a:t>
            </a:r>
            <a:r>
              <a:rPr lang="en-US" b="1" dirty="0" smtClean="0">
                <a:latin typeface="VNI-Times" pitchFamily="2" charset="0"/>
              </a:rPr>
              <a:t> </a:t>
            </a:r>
            <a:r>
              <a:rPr lang="en-US" b="1" dirty="0" err="1" smtClean="0">
                <a:latin typeface="VNI-Times" pitchFamily="2" charset="0"/>
              </a:rPr>
              <a:t>sôùm</a:t>
            </a:r>
            <a:endParaRPr lang="en-US" b="1" dirty="0" smtClean="0">
              <a:latin typeface="VNI-Times" pitchFamily="2" charset="0"/>
            </a:endParaRPr>
          </a:p>
          <a:p>
            <a:r>
              <a:rPr lang="en-US" b="1" dirty="0" err="1" smtClean="0">
                <a:latin typeface="VNI-Times" pitchFamily="2" charset="0"/>
              </a:rPr>
              <a:t>Kyõ</a:t>
            </a:r>
            <a:r>
              <a:rPr lang="en-US" b="1" dirty="0" smtClean="0">
                <a:latin typeface="VNI-Times" pitchFamily="2" charset="0"/>
              </a:rPr>
              <a:t> </a:t>
            </a:r>
            <a:r>
              <a:rPr lang="en-US" b="1" dirty="0" err="1" smtClean="0">
                <a:latin typeface="VNI-Times" pitchFamily="2" charset="0"/>
              </a:rPr>
              <a:t>thuaät</a:t>
            </a:r>
            <a:r>
              <a:rPr lang="en-US" b="1" dirty="0" smtClean="0">
                <a:latin typeface="VNI-Times" pitchFamily="2" charset="0"/>
              </a:rPr>
              <a:t> an </a:t>
            </a:r>
            <a:r>
              <a:rPr lang="en-US" b="1" dirty="0" err="1" smtClean="0">
                <a:latin typeface="VNI-Times" pitchFamily="2" charset="0"/>
              </a:rPr>
              <a:t>toaøn</a:t>
            </a:r>
            <a:r>
              <a:rPr lang="en-US" b="1" dirty="0" smtClean="0">
                <a:latin typeface="VNI-Times" pitchFamily="2" charset="0"/>
              </a:rPr>
              <a:t> </a:t>
            </a:r>
            <a:r>
              <a:rPr lang="en-US" b="1" dirty="0" err="1" smtClean="0">
                <a:latin typeface="VNI-Times" pitchFamily="2" charset="0"/>
              </a:rPr>
              <a:t>hôn</a:t>
            </a:r>
            <a:r>
              <a:rPr lang="en-US" b="1" dirty="0" smtClean="0">
                <a:latin typeface="VNI-Times" pitchFamily="2" charset="0"/>
              </a:rPr>
              <a:t> </a:t>
            </a:r>
            <a:r>
              <a:rPr lang="en-US" b="1" dirty="0" err="1" smtClean="0">
                <a:latin typeface="VNI-Times" pitchFamily="2" charset="0"/>
              </a:rPr>
              <a:t>cho</a:t>
            </a:r>
            <a:r>
              <a:rPr lang="en-US" b="1" dirty="0" smtClean="0">
                <a:latin typeface="VNI-Times" pitchFamily="2" charset="0"/>
              </a:rPr>
              <a:t> </a:t>
            </a:r>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sô</a:t>
            </a:r>
            <a:r>
              <a:rPr lang="en-US" b="1" dirty="0" smtClean="0">
                <a:latin typeface="VNI-Times" pitchFamily="2" charset="0"/>
              </a:rPr>
              <a:t> </a:t>
            </a:r>
            <a:r>
              <a:rPr lang="en-US" b="1" dirty="0" err="1" smtClean="0">
                <a:latin typeface="VNI-Times" pitchFamily="2" charset="0"/>
              </a:rPr>
              <a:t>sinh</a:t>
            </a:r>
            <a:r>
              <a:rPr lang="en-US" b="1" dirty="0" smtClean="0">
                <a:latin typeface="VNI-Times" pitchFamily="2" charset="0"/>
              </a:rPr>
              <a:t> ?</a:t>
            </a:r>
            <a:endParaRPr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prstGeom prst="rect">
            <a:avLst/>
          </a:prstGeom>
        </p:spPr>
        <p:txBody>
          <a:bodyPr/>
          <a:lstStyle/>
          <a:p>
            <a:r>
              <a:rPr lang="en-US" dirty="0" smtClean="0">
                <a:latin typeface="VNI-Bodon-Poster" pitchFamily="2" charset="0"/>
              </a:rPr>
              <a:t>COÙ GÌ THAY ÑOÅI ?</a:t>
            </a:r>
            <a:endParaRPr dirty="0">
              <a:latin typeface="VNI-Bodon-Poster" pitchFamily="2" charset="0"/>
            </a:endParaRPr>
          </a:p>
        </p:txBody>
      </p:sp>
      <p:sp>
        <p:nvSpPr>
          <p:cNvPr id="250" name="Shape 250"/>
          <p:cNvSpPr>
            <a:spLocks noGrp="1"/>
          </p:cNvSpPr>
          <p:nvPr>
            <p:ph type="body" idx="1"/>
          </p:nvPr>
        </p:nvSpPr>
        <p:spPr>
          <a:prstGeom prst="rect">
            <a:avLst/>
          </a:prstGeom>
        </p:spPr>
        <p:txBody>
          <a:bodyPr/>
          <a:lstStyle/>
          <a:p>
            <a:r>
              <a:rPr lang="en-US" b="1" dirty="0" err="1" smtClean="0">
                <a:latin typeface="VNI-Times" pitchFamily="2" charset="0"/>
              </a:rPr>
              <a:t>Thuoác</a:t>
            </a:r>
            <a:r>
              <a:rPr lang="en-US" b="1" dirty="0" smtClean="0">
                <a:latin typeface="VNI-Times" pitchFamily="2" charset="0"/>
              </a:rPr>
              <a:t> </a:t>
            </a:r>
            <a:r>
              <a:rPr lang="en-US" b="1" dirty="0" err="1" smtClean="0">
                <a:latin typeface="VNI-Times" pitchFamily="2" charset="0"/>
              </a:rPr>
              <a:t>môùi</a:t>
            </a:r>
            <a:endParaRPr lang="en-US" b="1" dirty="0" smtClean="0">
              <a:latin typeface="VNI-Times" pitchFamily="2" charset="0"/>
            </a:endParaRPr>
          </a:p>
          <a:p>
            <a:r>
              <a:rPr lang="en-US" b="1" dirty="0" smtClean="0">
                <a:latin typeface="VNI-Times" pitchFamily="2" charset="0"/>
              </a:rPr>
              <a:t>Trang </a:t>
            </a:r>
            <a:r>
              <a:rPr lang="en-US" b="1" dirty="0" err="1" smtClean="0">
                <a:latin typeface="VNI-Times" pitchFamily="2" charset="0"/>
              </a:rPr>
              <a:t>thieát</a:t>
            </a:r>
            <a:r>
              <a:rPr lang="en-US" b="1" dirty="0" smtClean="0">
                <a:latin typeface="VNI-Times" pitchFamily="2" charset="0"/>
              </a:rPr>
              <a:t> </a:t>
            </a:r>
            <a:r>
              <a:rPr lang="en-US" b="1" dirty="0" err="1" smtClean="0">
                <a:latin typeface="VNI-Times" pitchFamily="2" charset="0"/>
              </a:rPr>
              <a:t>bò</a:t>
            </a:r>
            <a:r>
              <a:rPr lang="en-US" b="1" dirty="0" smtClean="0">
                <a:latin typeface="VNI-Times" pitchFamily="2" charset="0"/>
              </a:rPr>
              <a:t> </a:t>
            </a:r>
            <a:r>
              <a:rPr lang="en-US" b="1" dirty="0" err="1" smtClean="0">
                <a:latin typeface="VNI-Times" pitchFamily="2" charset="0"/>
              </a:rPr>
              <a:t>bao</a:t>
            </a:r>
            <a:r>
              <a:rPr lang="en-US" b="1" dirty="0" smtClean="0">
                <a:latin typeface="VNI-Times" pitchFamily="2" charset="0"/>
              </a:rPr>
              <a:t> </a:t>
            </a:r>
            <a:r>
              <a:rPr lang="en-US" b="1" dirty="0" err="1" smtClean="0">
                <a:latin typeface="VNI-Times" pitchFamily="2" charset="0"/>
              </a:rPr>
              <a:t>goàm</a:t>
            </a:r>
            <a:r>
              <a:rPr lang="en-US" b="1" dirty="0" smtClean="0">
                <a:latin typeface="VNI-Times" pitchFamily="2" charset="0"/>
              </a:rPr>
              <a:t> </a:t>
            </a:r>
            <a:r>
              <a:rPr lang="en-US" b="1" dirty="0" err="1" smtClean="0">
                <a:latin typeface="VNI-Times" pitchFamily="2" charset="0"/>
              </a:rPr>
              <a:t>maùy</a:t>
            </a:r>
            <a:r>
              <a:rPr lang="en-US" b="1" dirty="0" smtClean="0">
                <a:latin typeface="VNI-Times" pitchFamily="2" charset="0"/>
              </a:rPr>
              <a:t> </a:t>
            </a:r>
            <a:r>
              <a:rPr lang="en-US" b="1" dirty="0" err="1" smtClean="0">
                <a:latin typeface="VNI-Times" pitchFamily="2" charset="0"/>
              </a:rPr>
              <a:t>sieâu</a:t>
            </a:r>
            <a:r>
              <a:rPr lang="en-US" b="1" dirty="0" smtClean="0">
                <a:latin typeface="VNI-Times" pitchFamily="2" charset="0"/>
              </a:rPr>
              <a:t> </a:t>
            </a:r>
            <a:r>
              <a:rPr lang="en-US" b="1" dirty="0" err="1" smtClean="0">
                <a:latin typeface="VNI-Times" pitchFamily="2" charset="0"/>
              </a:rPr>
              <a:t>aâm</a:t>
            </a:r>
            <a:endParaRPr lang="en-US" b="1" dirty="0" smtClean="0">
              <a:latin typeface="VNI-Times" pitchFamily="2" charset="0"/>
            </a:endParaRPr>
          </a:p>
          <a:p>
            <a:r>
              <a:rPr lang="en-US" b="1" dirty="0" err="1" smtClean="0">
                <a:latin typeface="VNI-Times" pitchFamily="2" charset="0"/>
              </a:rPr>
              <a:t>Ñieàu</a:t>
            </a:r>
            <a:r>
              <a:rPr lang="en-US" b="1" dirty="0" smtClean="0">
                <a:latin typeface="VNI-Times" pitchFamily="2" charset="0"/>
              </a:rPr>
              <a:t> </a:t>
            </a:r>
            <a:r>
              <a:rPr lang="en-US" b="1" dirty="0" err="1" smtClean="0">
                <a:latin typeface="VNI-Times" pitchFamily="2" charset="0"/>
              </a:rPr>
              <a:t>trò</a:t>
            </a:r>
            <a:r>
              <a:rPr lang="en-US" b="1" dirty="0" smtClean="0">
                <a:latin typeface="VNI-Times" pitchFamily="2" charset="0"/>
              </a:rPr>
              <a:t> </a:t>
            </a:r>
            <a:r>
              <a:rPr lang="en-US" b="1" dirty="0" err="1" smtClean="0">
                <a:latin typeface="VNI-Times" pitchFamily="2" charset="0"/>
              </a:rPr>
              <a:t>ñau</a:t>
            </a:r>
            <a:r>
              <a:rPr lang="en-US" b="1" dirty="0" smtClean="0">
                <a:latin typeface="VNI-Times" pitchFamily="2" charset="0"/>
              </a:rPr>
              <a:t> </a:t>
            </a:r>
            <a:r>
              <a:rPr lang="en-US" b="1" dirty="0" err="1" smtClean="0">
                <a:latin typeface="VNI-Times" pitchFamily="2" charset="0"/>
              </a:rPr>
              <a:t>toát</a:t>
            </a:r>
            <a:r>
              <a:rPr lang="en-US" b="1" dirty="0" smtClean="0">
                <a:latin typeface="VNI-Times" pitchFamily="2" charset="0"/>
              </a:rPr>
              <a:t> </a:t>
            </a:r>
            <a:r>
              <a:rPr lang="en-US" b="1" dirty="0" err="1" smtClean="0">
                <a:latin typeface="VNI-Times" pitchFamily="2" charset="0"/>
              </a:rPr>
              <a:t>hôn</a:t>
            </a:r>
            <a:endParaRPr lang="en-US" b="1" dirty="0" smtClean="0">
              <a:latin typeface="VNI-Times" pitchFamily="2" charset="0"/>
            </a:endParaRPr>
          </a:p>
          <a:p>
            <a:r>
              <a:rPr lang="en-US" b="1" dirty="0" err="1" smtClean="0">
                <a:latin typeface="VNI-Times" pitchFamily="2" charset="0"/>
              </a:rPr>
              <a:t>Thay</a:t>
            </a:r>
            <a:r>
              <a:rPr lang="en-US" b="1" dirty="0" smtClean="0">
                <a:latin typeface="VNI-Times" pitchFamily="2" charset="0"/>
              </a:rPr>
              <a:t> </a:t>
            </a:r>
            <a:r>
              <a:rPr lang="en-US" b="1" dirty="0" err="1" smtClean="0">
                <a:latin typeface="VNI-Times" pitchFamily="2" charset="0"/>
              </a:rPr>
              <a:t>ñoåi</a:t>
            </a:r>
            <a:r>
              <a:rPr lang="en-US" b="1" dirty="0" smtClean="0">
                <a:latin typeface="VNI-Times" pitchFamily="2" charset="0"/>
              </a:rPr>
              <a:t> </a:t>
            </a:r>
            <a:r>
              <a:rPr lang="en-US" b="1" dirty="0" err="1" smtClean="0">
                <a:latin typeface="VNI-Times" pitchFamily="2" charset="0"/>
              </a:rPr>
              <a:t>thaùi</a:t>
            </a:r>
            <a:r>
              <a:rPr lang="en-US" b="1" dirty="0" smtClean="0">
                <a:latin typeface="VNI-Times" pitchFamily="2" charset="0"/>
              </a:rPr>
              <a:t> </a:t>
            </a:r>
            <a:r>
              <a:rPr lang="en-US" b="1" dirty="0" err="1" smtClean="0">
                <a:latin typeface="VNI-Times" pitchFamily="2" charset="0"/>
              </a:rPr>
              <a:t>ñoä</a:t>
            </a:r>
            <a:endParaRPr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p:cNvSpPr>
          <p:nvPr>
            <p:ph type="title"/>
          </p:nvPr>
        </p:nvSpPr>
        <p:spPr>
          <a:prstGeom prst="rect">
            <a:avLst/>
          </a:prstGeom>
        </p:spPr>
        <p:txBody>
          <a:bodyPr/>
          <a:lstStyle/>
          <a:p>
            <a:r>
              <a:rPr lang="en-US" dirty="0" smtClean="0">
                <a:latin typeface="VNI-Bodon-Poster" pitchFamily="2" charset="0"/>
              </a:rPr>
              <a:t>THUOÁC</a:t>
            </a:r>
            <a:endParaRPr dirty="0">
              <a:latin typeface="VNI-Bodon-Poster" pitchFamily="2" charset="0"/>
            </a:endParaRPr>
          </a:p>
        </p:txBody>
      </p:sp>
      <p:sp>
        <p:nvSpPr>
          <p:cNvPr id="253" name="Shape 253"/>
          <p:cNvSpPr>
            <a:spLocks noGrp="1"/>
          </p:cNvSpPr>
          <p:nvPr>
            <p:ph type="body" idx="1"/>
          </p:nvPr>
        </p:nvSpPr>
        <p:spPr>
          <a:prstGeom prst="rect">
            <a:avLst/>
          </a:prstGeom>
        </p:spPr>
        <p:txBody>
          <a:bodyPr/>
          <a:lstStyle/>
          <a:p>
            <a:r>
              <a:rPr lang="en-US" b="1" dirty="0" err="1" smtClean="0">
                <a:latin typeface="VNI-Times" pitchFamily="2" charset="0"/>
              </a:rPr>
              <a:t>Levo</a:t>
            </a:r>
            <a:r>
              <a:rPr lang="en-US" b="1" dirty="0" smtClean="0">
                <a:latin typeface="VNI-Times" pitchFamily="2" charset="0"/>
              </a:rPr>
              <a:t> bupivacaine, </a:t>
            </a:r>
            <a:r>
              <a:rPr lang="en-US" b="1" dirty="0" err="1" smtClean="0">
                <a:latin typeface="VNI-Times" pitchFamily="2" charset="0"/>
              </a:rPr>
              <a:t>ropivacaine</a:t>
            </a:r>
            <a:endParaRPr lang="en-US" b="1" dirty="0" smtClean="0">
              <a:latin typeface="VNI-Times" pitchFamily="2" charset="0"/>
            </a:endParaRPr>
          </a:p>
          <a:p>
            <a:r>
              <a:rPr lang="en-US" b="1" dirty="0" err="1" smtClean="0">
                <a:latin typeface="VNI-Times" pitchFamily="2" charset="0"/>
              </a:rPr>
              <a:t>Khaùc</a:t>
            </a:r>
            <a:r>
              <a:rPr lang="en-US" b="1" dirty="0" smtClean="0">
                <a:latin typeface="VNI-Times" pitchFamily="2" charset="0"/>
              </a:rPr>
              <a:t> </a:t>
            </a:r>
            <a:r>
              <a:rPr lang="en-US" b="1" dirty="0" err="1" smtClean="0">
                <a:latin typeface="VNI-Times" pitchFamily="2" charset="0"/>
              </a:rPr>
              <a:t>bieät</a:t>
            </a:r>
            <a:r>
              <a:rPr lang="en-US" b="1" dirty="0" smtClean="0">
                <a:latin typeface="VNI-Times" pitchFamily="2" charset="0"/>
              </a:rPr>
              <a:t> </a:t>
            </a:r>
            <a:r>
              <a:rPr lang="en-US" b="1" dirty="0" err="1" smtClean="0">
                <a:latin typeface="VNI-Times" pitchFamily="2" charset="0"/>
              </a:rPr>
              <a:t>toái</a:t>
            </a:r>
            <a:r>
              <a:rPr lang="en-US" b="1" dirty="0" smtClean="0">
                <a:latin typeface="VNI-Times" pitchFamily="2" charset="0"/>
              </a:rPr>
              <a:t> </a:t>
            </a:r>
            <a:r>
              <a:rPr lang="en-US" b="1" dirty="0" err="1" smtClean="0">
                <a:latin typeface="VNI-Times" pitchFamily="2" charset="0"/>
              </a:rPr>
              <a:t>thieåu</a:t>
            </a:r>
            <a:r>
              <a:rPr lang="en-US" b="1" dirty="0" smtClean="0">
                <a:latin typeface="VNI-Times" pitchFamily="2" charset="0"/>
              </a:rPr>
              <a:t> </a:t>
            </a:r>
            <a:r>
              <a:rPr lang="en-US" b="1" dirty="0" err="1" smtClean="0">
                <a:latin typeface="VNI-Times" pitchFamily="2" charset="0"/>
              </a:rPr>
              <a:t>öùc</a:t>
            </a:r>
            <a:r>
              <a:rPr lang="en-US" b="1" dirty="0" smtClean="0">
                <a:latin typeface="VNI-Times" pitchFamily="2" charset="0"/>
              </a:rPr>
              <a:t> </a:t>
            </a:r>
            <a:r>
              <a:rPr lang="en-US" b="1" dirty="0" err="1" smtClean="0">
                <a:latin typeface="VNI-Times" pitchFamily="2" charset="0"/>
              </a:rPr>
              <a:t>cheá</a:t>
            </a:r>
            <a:r>
              <a:rPr lang="en-US" b="1" dirty="0" smtClean="0">
                <a:latin typeface="VNI-Times" pitchFamily="2" charset="0"/>
              </a:rPr>
              <a:t> </a:t>
            </a:r>
            <a:r>
              <a:rPr lang="en-US" b="1" dirty="0" err="1" smtClean="0">
                <a:latin typeface="VNI-Times" pitchFamily="2" charset="0"/>
              </a:rPr>
              <a:t>vaän</a:t>
            </a:r>
            <a:r>
              <a:rPr lang="en-US" b="1" dirty="0" smtClean="0">
                <a:latin typeface="VNI-Times" pitchFamily="2" charset="0"/>
              </a:rPr>
              <a:t> </a:t>
            </a:r>
            <a:r>
              <a:rPr lang="en-US" b="1" dirty="0" err="1" smtClean="0">
                <a:latin typeface="VNI-Times" pitchFamily="2" charset="0"/>
              </a:rPr>
              <a:t>ñoäng</a:t>
            </a:r>
            <a:r>
              <a:rPr lang="en-US" b="1" dirty="0" smtClean="0">
                <a:latin typeface="VNI-Times" pitchFamily="2" charset="0"/>
              </a:rPr>
              <a:t>, </a:t>
            </a:r>
            <a:r>
              <a:rPr lang="en-US" b="1" dirty="0" err="1" smtClean="0">
                <a:latin typeface="VNI-Times" pitchFamily="2" charset="0"/>
              </a:rPr>
              <a:t>nguy</a:t>
            </a:r>
            <a:r>
              <a:rPr lang="en-US" b="1" dirty="0" smtClean="0">
                <a:latin typeface="VNI-Times" pitchFamily="2" charset="0"/>
              </a:rPr>
              <a:t> </a:t>
            </a:r>
            <a:r>
              <a:rPr lang="en-US" b="1" dirty="0" err="1" smtClean="0">
                <a:latin typeface="VNI-Times" pitchFamily="2" charset="0"/>
              </a:rPr>
              <a:t>cô</a:t>
            </a:r>
            <a:r>
              <a:rPr lang="en-US" b="1" dirty="0" smtClean="0">
                <a:latin typeface="VNI-Times" pitchFamily="2" charset="0"/>
              </a:rPr>
              <a:t>, </a:t>
            </a:r>
            <a:r>
              <a:rPr lang="en-US" b="1" dirty="0" err="1" smtClean="0">
                <a:latin typeface="VNI-Times" pitchFamily="2" charset="0"/>
              </a:rPr>
              <a:t>thôøi</a:t>
            </a:r>
            <a:r>
              <a:rPr lang="en-US" b="1" dirty="0" smtClean="0">
                <a:latin typeface="VNI-Times" pitchFamily="2" charset="0"/>
              </a:rPr>
              <a:t> </a:t>
            </a:r>
            <a:r>
              <a:rPr lang="en-US" b="1" dirty="0" err="1" smtClean="0">
                <a:latin typeface="VNI-Times" pitchFamily="2" charset="0"/>
              </a:rPr>
              <a:t>gian</a:t>
            </a:r>
            <a:r>
              <a:rPr lang="en-US" b="1" dirty="0" smtClean="0">
                <a:latin typeface="VNI-Times" pitchFamily="2" charset="0"/>
              </a:rPr>
              <a:t> </a:t>
            </a:r>
            <a:r>
              <a:rPr lang="en-US" b="1" dirty="0" err="1" smtClean="0">
                <a:latin typeface="VNI-Times" pitchFamily="2" charset="0"/>
              </a:rPr>
              <a:t>tieàm</a:t>
            </a:r>
            <a:r>
              <a:rPr lang="en-US" b="1" dirty="0" smtClean="0">
                <a:latin typeface="VNI-Times" pitchFamily="2" charset="0"/>
              </a:rPr>
              <a:t> </a:t>
            </a:r>
            <a:r>
              <a:rPr lang="en-US" b="1" dirty="0" err="1" smtClean="0">
                <a:latin typeface="VNI-Times" pitchFamily="2" charset="0"/>
              </a:rPr>
              <a:t>phuïc</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thôøi</a:t>
            </a:r>
            <a:r>
              <a:rPr lang="en-US" b="1" dirty="0" smtClean="0">
                <a:latin typeface="VNI-Times" pitchFamily="2" charset="0"/>
              </a:rPr>
              <a:t> </a:t>
            </a:r>
            <a:r>
              <a:rPr lang="en-US" b="1" dirty="0" err="1" smtClean="0">
                <a:latin typeface="VNI-Times" pitchFamily="2" charset="0"/>
              </a:rPr>
              <a:t>gian</a:t>
            </a:r>
            <a:r>
              <a:rPr lang="en-US" b="1" dirty="0" smtClean="0">
                <a:latin typeface="VNI-Times" pitchFamily="2" charset="0"/>
              </a:rPr>
              <a:t> </a:t>
            </a:r>
            <a:r>
              <a:rPr lang="en-US" b="1" dirty="0" err="1" smtClean="0">
                <a:latin typeface="VNI-Times" pitchFamily="2" charset="0"/>
              </a:rPr>
              <a:t>taùc</a:t>
            </a:r>
            <a:r>
              <a:rPr lang="en-US" b="1" dirty="0" smtClean="0">
                <a:latin typeface="VNI-Times" pitchFamily="2" charset="0"/>
              </a:rPr>
              <a:t> </a:t>
            </a:r>
            <a:r>
              <a:rPr lang="en-US" b="1" dirty="0" err="1" smtClean="0">
                <a:latin typeface="VNI-Times" pitchFamily="2" charset="0"/>
              </a:rPr>
              <a:t>duïng</a:t>
            </a:r>
            <a:endParaRPr lang="en-US" b="1" dirty="0" smtClean="0">
              <a:latin typeface="VNI-Times" pitchFamily="2" charset="0"/>
            </a:endParaRPr>
          </a:p>
          <a:p>
            <a:r>
              <a:rPr lang="en-US" b="1" dirty="0" smtClean="0">
                <a:latin typeface="VNI-Times" pitchFamily="2" charset="0"/>
              </a:rPr>
              <a:t>An </a:t>
            </a:r>
            <a:r>
              <a:rPr lang="en-US" b="1" dirty="0" err="1" smtClean="0">
                <a:latin typeface="VNI-Times" pitchFamily="2" charset="0"/>
              </a:rPr>
              <a:t>toaøn</a:t>
            </a:r>
            <a:r>
              <a:rPr lang="en-US" b="1" dirty="0" smtClean="0">
                <a:latin typeface="VNI-Times" pitchFamily="2" charset="0"/>
              </a:rPr>
              <a:t> </a:t>
            </a:r>
            <a:r>
              <a:rPr lang="en-US" b="1" dirty="0" err="1" smtClean="0">
                <a:latin typeface="VNI-Times" pitchFamily="2" charset="0"/>
              </a:rPr>
              <a:t>hôn</a:t>
            </a:r>
            <a:r>
              <a:rPr lang="en-US" b="1" dirty="0" smtClean="0">
                <a:latin typeface="VNI-Times" pitchFamily="2" charset="0"/>
              </a:rPr>
              <a:t> bupivacaine </a:t>
            </a:r>
            <a:r>
              <a:rPr lang="en-US" b="1" dirty="0" err="1" smtClean="0">
                <a:latin typeface="VNI-Times" pitchFamily="2" charset="0"/>
              </a:rPr>
              <a:t>ôû</a:t>
            </a:r>
            <a:r>
              <a:rPr lang="en-US" b="1" dirty="0" smtClean="0">
                <a:latin typeface="VNI-Times" pitchFamily="2" charset="0"/>
              </a:rPr>
              <a:t> </a:t>
            </a:r>
            <a:r>
              <a:rPr lang="en-US" b="1" dirty="0" err="1" smtClean="0">
                <a:latin typeface="VNI-Times" pitchFamily="2" charset="0"/>
              </a:rPr>
              <a:t>noàng</a:t>
            </a:r>
            <a:r>
              <a:rPr lang="en-US" b="1" dirty="0" smtClean="0">
                <a:latin typeface="VNI-Times" pitchFamily="2" charset="0"/>
              </a:rPr>
              <a:t> </a:t>
            </a:r>
            <a:r>
              <a:rPr lang="en-US" b="1" dirty="0" err="1" smtClean="0">
                <a:latin typeface="VNI-Times" pitchFamily="2" charset="0"/>
              </a:rPr>
              <a:t>ñoä</a:t>
            </a:r>
            <a:r>
              <a:rPr lang="en-US" b="1" dirty="0" smtClean="0">
                <a:latin typeface="VNI-Times" pitchFamily="2" charset="0"/>
              </a:rPr>
              <a:t> </a:t>
            </a:r>
            <a:r>
              <a:rPr lang="en-US" b="1" dirty="0" err="1" smtClean="0">
                <a:latin typeface="VNI-Times" pitchFamily="2" charset="0"/>
              </a:rPr>
              <a:t>trong</a:t>
            </a:r>
            <a:r>
              <a:rPr lang="en-US" b="1" dirty="0" smtClean="0">
                <a:latin typeface="VNI-Times" pitchFamily="2" charset="0"/>
              </a:rPr>
              <a:t> </a:t>
            </a:r>
            <a:r>
              <a:rPr lang="en-US" b="1" dirty="0" err="1" smtClean="0">
                <a:latin typeface="VNI-Times" pitchFamily="2" charset="0"/>
              </a:rPr>
              <a:t>huyeát</a:t>
            </a:r>
            <a:r>
              <a:rPr lang="en-US" b="1" dirty="0" smtClean="0">
                <a:latin typeface="VNI-Times" pitchFamily="2" charset="0"/>
              </a:rPr>
              <a:t> </a:t>
            </a:r>
            <a:r>
              <a:rPr lang="en-US" b="1" dirty="0" err="1" smtClean="0">
                <a:latin typeface="VNI-Times" pitchFamily="2" charset="0"/>
              </a:rPr>
              <a:t>töông</a:t>
            </a:r>
            <a:r>
              <a:rPr lang="en-US" b="1" dirty="0" smtClean="0">
                <a:latin typeface="VNI-Times" pitchFamily="2" charset="0"/>
              </a:rPr>
              <a:t> </a:t>
            </a:r>
            <a:r>
              <a:rPr lang="en-US" b="1" dirty="0" err="1" smtClean="0">
                <a:latin typeface="VNI-Times" pitchFamily="2" charset="0"/>
              </a:rPr>
              <a:t>cao</a:t>
            </a:r>
            <a:r>
              <a:rPr lang="en-US" b="1" dirty="0" smtClean="0">
                <a:latin typeface="VNI-Times" pitchFamily="2" charset="0"/>
              </a:rPr>
              <a:t> </a:t>
            </a:r>
            <a:r>
              <a:rPr lang="en-US" b="1" dirty="0" err="1" smtClean="0">
                <a:latin typeface="VNI-Times" pitchFamily="2" charset="0"/>
              </a:rPr>
              <a:t>hôn</a:t>
            </a:r>
            <a:endParaRPr lang="en-US" b="1" dirty="0" smtClean="0">
              <a:latin typeface="VNI-Times" pitchFamily="2" charset="0"/>
            </a:endParaRPr>
          </a:p>
          <a:p>
            <a:r>
              <a:rPr lang="en-US" b="1" dirty="0" err="1" smtClean="0">
                <a:latin typeface="VNI-Times" pitchFamily="2" charset="0"/>
              </a:rPr>
              <a:t>Theâm</a:t>
            </a:r>
            <a:r>
              <a:rPr lang="en-US" b="1" dirty="0" smtClean="0">
                <a:latin typeface="VNI-Times" pitchFamily="2" charset="0"/>
              </a:rPr>
              <a:t> clonidine </a:t>
            </a:r>
            <a:r>
              <a:rPr lang="en-US" b="1" dirty="0" err="1" smtClean="0">
                <a:latin typeface="VNI-Times" pitchFamily="2" charset="0"/>
              </a:rPr>
              <a:t>laøm</a:t>
            </a:r>
            <a:r>
              <a:rPr lang="en-US" b="1" dirty="0" smtClean="0">
                <a:latin typeface="VNI-Times" pitchFamily="2" charset="0"/>
              </a:rPr>
              <a:t> </a:t>
            </a:r>
            <a:r>
              <a:rPr lang="en-US" b="1" dirty="0" err="1" smtClean="0">
                <a:latin typeface="VNI-Times" pitchFamily="2" charset="0"/>
              </a:rPr>
              <a:t>caûi</a:t>
            </a:r>
            <a:r>
              <a:rPr lang="en-US" b="1" dirty="0" smtClean="0">
                <a:latin typeface="VNI-Times" pitchFamily="2" charset="0"/>
              </a:rPr>
              <a:t> </a:t>
            </a:r>
            <a:r>
              <a:rPr lang="en-US" b="1" dirty="0" err="1" smtClean="0">
                <a:latin typeface="VNI-Times" pitchFamily="2" charset="0"/>
              </a:rPr>
              <a:t>thieän</a:t>
            </a:r>
            <a:r>
              <a:rPr lang="en-US" b="1" dirty="0" smtClean="0">
                <a:latin typeface="VNI-Times" pitchFamily="2" charset="0"/>
              </a:rPr>
              <a:t> </a:t>
            </a:r>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ñau</a:t>
            </a:r>
            <a:endParaRPr dirty="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p:nvPr>
        </p:nvSpPr>
        <p:spPr>
          <a:prstGeom prst="rect">
            <a:avLst/>
          </a:prstGeom>
        </p:spPr>
        <p:txBody>
          <a:bodyPr/>
          <a:lstStyle/>
          <a:p>
            <a:r>
              <a:rPr lang="en-US" dirty="0" smtClean="0">
                <a:latin typeface="VNI-Bodon-Poster" pitchFamily="2" charset="0"/>
              </a:rPr>
              <a:t>CLONIDINE</a:t>
            </a:r>
            <a:endParaRPr dirty="0">
              <a:latin typeface="VNI-Bodon-Poster" pitchFamily="2" charset="0"/>
            </a:endParaRPr>
          </a:p>
        </p:txBody>
      </p:sp>
      <p:sp>
        <p:nvSpPr>
          <p:cNvPr id="256" name="Shape 256"/>
          <p:cNvSpPr>
            <a:spLocks noGrp="1"/>
          </p:cNvSpPr>
          <p:nvPr>
            <p:ph type="body" idx="1"/>
          </p:nvPr>
        </p:nvSpPr>
        <p:spPr>
          <a:prstGeom prst="rect">
            <a:avLst/>
          </a:prstGeom>
        </p:spPr>
        <p:txBody>
          <a:bodyPr>
            <a:normAutofit/>
          </a:bodyPr>
          <a:lstStyle/>
          <a:p>
            <a:r>
              <a:rPr lang="en-US" b="1" dirty="0" err="1" smtClean="0">
                <a:latin typeface="VNI-Times" pitchFamily="2" charset="0"/>
              </a:rPr>
              <a:t>Ñoái</a:t>
            </a:r>
            <a:r>
              <a:rPr lang="en-US" b="1" dirty="0" smtClean="0">
                <a:latin typeface="VNI-Times" pitchFamily="2" charset="0"/>
              </a:rPr>
              <a:t> </a:t>
            </a:r>
            <a:r>
              <a:rPr lang="en-US" b="1" dirty="0" err="1" smtClean="0">
                <a:latin typeface="VNI-Times" pitchFamily="2" charset="0"/>
              </a:rPr>
              <a:t>vaän</a:t>
            </a:r>
            <a:r>
              <a:rPr lang="en-US" b="1" dirty="0" smtClean="0">
                <a:latin typeface="VNI-Times" pitchFamily="2" charset="0"/>
              </a:rPr>
              <a:t> Alpha 2 </a:t>
            </a:r>
            <a:r>
              <a:rPr lang="en-US" b="1" dirty="0" err="1" smtClean="0">
                <a:latin typeface="VNI-Times" pitchFamily="2" charset="0"/>
              </a:rPr>
              <a:t>ñöôøng</a:t>
            </a:r>
            <a:r>
              <a:rPr lang="en-US" b="1" dirty="0" smtClean="0">
                <a:latin typeface="VNI-Times" pitchFamily="2" charset="0"/>
              </a:rPr>
              <a:t> TM/</a:t>
            </a:r>
            <a:r>
              <a:rPr lang="en-US" b="1" dirty="0" err="1" smtClean="0">
                <a:latin typeface="VNI-Times" pitchFamily="2" charset="0"/>
              </a:rPr>
              <a:t>uoáng</a:t>
            </a:r>
            <a:r>
              <a:rPr lang="en-US" b="1" dirty="0" smtClean="0">
                <a:latin typeface="VNI-Times" pitchFamily="2" charset="0"/>
              </a:rPr>
              <a:t>/</a:t>
            </a:r>
            <a:r>
              <a:rPr lang="en-US" b="1" dirty="0" err="1" smtClean="0">
                <a:latin typeface="VNI-Times" pitchFamily="2" charset="0"/>
              </a:rPr>
              <a:t>tuûy</a:t>
            </a:r>
            <a:r>
              <a:rPr lang="en-US" b="1" dirty="0" smtClean="0">
                <a:latin typeface="VNI-Times" pitchFamily="2" charset="0"/>
              </a:rPr>
              <a:t> </a:t>
            </a:r>
            <a:r>
              <a:rPr lang="en-US" b="1" dirty="0" err="1" smtClean="0">
                <a:latin typeface="VNI-Times" pitchFamily="2" charset="0"/>
              </a:rPr>
              <a:t>soáng,NMC</a:t>
            </a:r>
            <a:endParaRPr lang="en-US" b="1" dirty="0" smtClean="0">
              <a:latin typeface="VNI-Times" pitchFamily="2" charset="0"/>
            </a:endParaRPr>
          </a:p>
          <a:p>
            <a:r>
              <a:rPr lang="en-US" b="1" dirty="0" err="1" smtClean="0">
                <a:latin typeface="VNI-Times" pitchFamily="2" charset="0"/>
              </a:rPr>
              <a:t>Uoáng</a:t>
            </a:r>
            <a:r>
              <a:rPr lang="en-US" b="1" dirty="0" smtClean="0">
                <a:latin typeface="VNI-Times" pitchFamily="2" charset="0"/>
              </a:rPr>
              <a:t> clonidine </a:t>
            </a:r>
            <a:r>
              <a:rPr lang="en-US" b="1" dirty="0" err="1" smtClean="0">
                <a:latin typeface="VNI-Times" pitchFamily="2" charset="0"/>
              </a:rPr>
              <a:t>tieàn</a:t>
            </a:r>
            <a:r>
              <a:rPr lang="en-US" b="1" dirty="0" smtClean="0">
                <a:latin typeface="VNI-Times" pitchFamily="2" charset="0"/>
              </a:rPr>
              <a:t> </a:t>
            </a:r>
            <a:r>
              <a:rPr lang="en-US" b="1" dirty="0" err="1" smtClean="0">
                <a:latin typeface="VNI-Times" pitchFamily="2" charset="0"/>
              </a:rPr>
              <a:t>phaãu</a:t>
            </a:r>
            <a:r>
              <a:rPr lang="en-US" b="1" dirty="0" smtClean="0">
                <a:latin typeface="VNI-Times" pitchFamily="2" charset="0"/>
              </a:rPr>
              <a:t> </a:t>
            </a:r>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ñieåm</a:t>
            </a:r>
            <a:r>
              <a:rPr lang="en-US" b="1" dirty="0" smtClean="0">
                <a:latin typeface="VNI-Times" pitchFamily="2" charset="0"/>
              </a:rPr>
              <a:t> </a:t>
            </a:r>
            <a:r>
              <a:rPr lang="en-US" b="1" dirty="0" err="1" smtClean="0">
                <a:latin typeface="VNI-Times" pitchFamily="2" charset="0"/>
              </a:rPr>
              <a:t>ñau</a:t>
            </a:r>
            <a:r>
              <a:rPr lang="en-US" b="1" dirty="0" smtClean="0">
                <a:latin typeface="VNI-Times" pitchFamily="2" charset="0"/>
              </a:rPr>
              <a:t> </a:t>
            </a:r>
            <a:r>
              <a:rPr lang="en-US" b="1" dirty="0" err="1" smtClean="0">
                <a:latin typeface="VNI-Times" pitchFamily="2" charset="0"/>
              </a:rPr>
              <a:t>haäu</a:t>
            </a:r>
            <a:r>
              <a:rPr lang="en-US" b="1" dirty="0" smtClean="0">
                <a:latin typeface="VNI-Times" pitchFamily="2" charset="0"/>
              </a:rPr>
              <a:t> </a:t>
            </a:r>
            <a:r>
              <a:rPr lang="en-US" b="1" dirty="0" err="1" smtClean="0">
                <a:latin typeface="VNI-Times" pitchFamily="2" charset="0"/>
              </a:rPr>
              <a:t>phaãu</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nhu</a:t>
            </a:r>
            <a:r>
              <a:rPr lang="en-US" b="1" dirty="0" smtClean="0">
                <a:latin typeface="VNI-Times" pitchFamily="2" charset="0"/>
              </a:rPr>
              <a:t> </a:t>
            </a:r>
            <a:r>
              <a:rPr lang="en-US" b="1" dirty="0" err="1" smtClean="0">
                <a:latin typeface="VNI-Times" pitchFamily="2" charset="0"/>
              </a:rPr>
              <a:t>caàu</a:t>
            </a:r>
            <a:r>
              <a:rPr lang="en-US" b="1" dirty="0" smtClean="0">
                <a:latin typeface="VNI-Times" pitchFamily="2" charset="0"/>
              </a:rPr>
              <a:t> </a:t>
            </a:r>
            <a:r>
              <a:rPr lang="en-US" b="1" dirty="0" err="1" smtClean="0">
                <a:latin typeface="VNI-Times" pitchFamily="2" charset="0"/>
              </a:rPr>
              <a:t>thuoác</a:t>
            </a:r>
            <a:r>
              <a:rPr lang="en-US" b="1" dirty="0" smtClean="0">
                <a:latin typeface="VNI-Times" pitchFamily="2" charset="0"/>
              </a:rPr>
              <a:t> </a:t>
            </a:r>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ñau</a:t>
            </a:r>
            <a:r>
              <a:rPr lang="en-US" b="1" dirty="0" smtClean="0">
                <a:latin typeface="VNI-Times" pitchFamily="2" charset="0"/>
              </a:rPr>
              <a:t> so </a:t>
            </a:r>
            <a:r>
              <a:rPr lang="en-US" b="1" dirty="0" err="1" smtClean="0">
                <a:latin typeface="VNI-Times" pitchFamily="2" charset="0"/>
              </a:rPr>
              <a:t>vôùi</a:t>
            </a:r>
            <a:r>
              <a:rPr lang="en-US" b="1" dirty="0" smtClean="0">
                <a:latin typeface="VNI-Times" pitchFamily="2" charset="0"/>
              </a:rPr>
              <a:t> placebo hay midazolam (</a:t>
            </a:r>
            <a:r>
              <a:rPr lang="en-US" b="1" dirty="0" err="1" smtClean="0">
                <a:latin typeface="VNI-Times" pitchFamily="2" charset="0"/>
              </a:rPr>
              <a:t>khoâng</a:t>
            </a:r>
            <a:r>
              <a:rPr lang="en-US" b="1" dirty="0" smtClean="0">
                <a:latin typeface="VNI-Times" pitchFamily="2" charset="0"/>
              </a:rPr>
              <a:t> fentanyl)</a:t>
            </a:r>
          </a:p>
          <a:p>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noân</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buoàn</a:t>
            </a:r>
            <a:r>
              <a:rPr lang="en-US" b="1" dirty="0" smtClean="0">
                <a:latin typeface="VNI-Times" pitchFamily="2" charset="0"/>
              </a:rPr>
              <a:t> </a:t>
            </a:r>
            <a:r>
              <a:rPr lang="en-US" b="1" dirty="0" err="1" smtClean="0">
                <a:latin typeface="VNI-Times" pitchFamily="2" charset="0"/>
              </a:rPr>
              <a:t>noân</a:t>
            </a:r>
            <a:r>
              <a:rPr lang="en-US" b="1" dirty="0" smtClean="0">
                <a:latin typeface="VNI-Times" pitchFamily="2" charset="0"/>
              </a:rPr>
              <a:t> </a:t>
            </a:r>
            <a:r>
              <a:rPr lang="en-US" b="1" dirty="0" err="1" smtClean="0">
                <a:latin typeface="VNI-Times" pitchFamily="2" charset="0"/>
              </a:rPr>
              <a:t>haäu</a:t>
            </a:r>
            <a:r>
              <a:rPr lang="en-US" b="1" dirty="0" smtClean="0">
                <a:latin typeface="VNI-Times" pitchFamily="2" charset="0"/>
              </a:rPr>
              <a:t> </a:t>
            </a:r>
            <a:r>
              <a:rPr lang="en-US" b="1" dirty="0" err="1" smtClean="0">
                <a:latin typeface="VNI-Times" pitchFamily="2" charset="0"/>
              </a:rPr>
              <a:t>phaãu</a:t>
            </a:r>
            <a:r>
              <a:rPr lang="en-US" b="1" dirty="0" smtClean="0">
                <a:latin typeface="VNI-Times" pitchFamily="2" charset="0"/>
              </a:rPr>
              <a:t> (PONV)</a:t>
            </a:r>
          </a:p>
          <a:p>
            <a:r>
              <a:rPr lang="en-US" b="1" dirty="0" smtClean="0">
                <a:latin typeface="VNI-Times" pitchFamily="2" charset="0"/>
              </a:rPr>
              <a:t>Lo </a:t>
            </a:r>
            <a:r>
              <a:rPr lang="en-US" b="1" dirty="0" err="1" smtClean="0">
                <a:latin typeface="VNI-Times" pitchFamily="2" charset="0"/>
              </a:rPr>
              <a:t>laéng</a:t>
            </a:r>
            <a:r>
              <a:rPr lang="en-US" b="1" dirty="0" smtClean="0">
                <a:latin typeface="VNI-Times" pitchFamily="2" charset="0"/>
              </a:rPr>
              <a:t>, an </a:t>
            </a:r>
            <a:r>
              <a:rPr lang="en-US" b="1" dirty="0" err="1" smtClean="0">
                <a:latin typeface="VNI-Times" pitchFamily="2" charset="0"/>
              </a:rPr>
              <a:t>thaàn</a:t>
            </a:r>
            <a:r>
              <a:rPr lang="en-US" b="1" dirty="0" smtClean="0">
                <a:latin typeface="VNI-Times" pitchFamily="2" charset="0"/>
              </a:rPr>
              <a:t>, </a:t>
            </a:r>
            <a:r>
              <a:rPr lang="en-US" b="1" dirty="0" err="1" smtClean="0">
                <a:latin typeface="VNI-Times" pitchFamily="2" charset="0"/>
              </a:rPr>
              <a:t>thay</a:t>
            </a:r>
            <a:r>
              <a:rPr lang="en-US" b="1" dirty="0" smtClean="0">
                <a:latin typeface="VNI-Times" pitchFamily="2" charset="0"/>
              </a:rPr>
              <a:t> </a:t>
            </a:r>
            <a:r>
              <a:rPr lang="en-US" b="1" dirty="0" err="1" smtClean="0">
                <a:latin typeface="VNI-Times" pitchFamily="2" charset="0"/>
              </a:rPr>
              <a:t>ñoåi</a:t>
            </a:r>
            <a:r>
              <a:rPr lang="en-US" b="1" dirty="0" smtClean="0">
                <a:latin typeface="VNI-Times" pitchFamily="2" charset="0"/>
              </a:rPr>
              <a:t> </a:t>
            </a:r>
            <a:r>
              <a:rPr lang="en-US" b="1" dirty="0" err="1" smtClean="0">
                <a:latin typeface="VNI-Times" pitchFamily="2" charset="0"/>
              </a:rPr>
              <a:t>haønh</a:t>
            </a:r>
            <a:r>
              <a:rPr lang="en-US" b="1" dirty="0" smtClean="0">
                <a:latin typeface="VNI-Times" pitchFamily="2" charset="0"/>
              </a:rPr>
              <a:t> vi, </a:t>
            </a:r>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kích</a:t>
            </a:r>
            <a:r>
              <a:rPr lang="en-US" b="1" dirty="0" smtClean="0">
                <a:latin typeface="VNI-Times" pitchFamily="2" charset="0"/>
              </a:rPr>
              <a:t> </a:t>
            </a:r>
            <a:r>
              <a:rPr lang="en-US" b="1" dirty="0" err="1" smtClean="0">
                <a:latin typeface="VNI-Times" pitchFamily="2" charset="0"/>
              </a:rPr>
              <a:t>ñoäng</a:t>
            </a:r>
            <a:r>
              <a:rPr lang="en-US" b="1" dirty="0" smtClean="0">
                <a:latin typeface="VNI-Times" pitchFamily="2" charset="0"/>
              </a:rPr>
              <a:t> </a:t>
            </a:r>
            <a:r>
              <a:rPr lang="en-US" b="1" dirty="0" err="1" smtClean="0">
                <a:latin typeface="VNI-Times" pitchFamily="2" charset="0"/>
              </a:rPr>
              <a:t>khi</a:t>
            </a:r>
            <a:r>
              <a:rPr lang="en-US" b="1" dirty="0" smtClean="0">
                <a:latin typeface="VNI-Times" pitchFamily="2" charset="0"/>
              </a:rPr>
              <a:t> </a:t>
            </a:r>
            <a:r>
              <a:rPr lang="en-US" b="1" dirty="0" err="1" smtClean="0">
                <a:latin typeface="VNI-Times" pitchFamily="2" charset="0"/>
              </a:rPr>
              <a:t>tænh</a:t>
            </a:r>
            <a:r>
              <a:rPr lang="en-US" b="1" dirty="0" smtClean="0">
                <a:latin typeface="VNI-Times" pitchFamily="2" charset="0"/>
              </a:rPr>
              <a:t>, </a:t>
            </a:r>
            <a:r>
              <a:rPr lang="en-US" b="1" dirty="0" err="1" smtClean="0">
                <a:latin typeface="VNI-Times" pitchFamily="2" charset="0"/>
              </a:rPr>
              <a:t>ñieàu</a:t>
            </a:r>
            <a:r>
              <a:rPr lang="en-US" b="1" dirty="0" smtClean="0">
                <a:latin typeface="VNI-Times" pitchFamily="2" charset="0"/>
              </a:rPr>
              <a:t> </a:t>
            </a:r>
            <a:r>
              <a:rPr lang="en-US" b="1" dirty="0" err="1" smtClean="0">
                <a:latin typeface="VNI-Times" pitchFamily="2" charset="0"/>
              </a:rPr>
              <a:t>trò</a:t>
            </a:r>
            <a:r>
              <a:rPr lang="en-US" b="1" dirty="0" smtClean="0">
                <a:latin typeface="VNI-Times" pitchFamily="2" charset="0"/>
              </a:rPr>
              <a:t> </a:t>
            </a:r>
            <a:r>
              <a:rPr lang="en-US" b="1" dirty="0" err="1" smtClean="0">
                <a:latin typeface="VNI-Times" pitchFamily="2" charset="0"/>
              </a:rPr>
              <a:t>ngöng</a:t>
            </a:r>
            <a:r>
              <a:rPr lang="en-US" b="1" dirty="0" smtClean="0">
                <a:latin typeface="VNI-Times" pitchFamily="2" charset="0"/>
              </a:rPr>
              <a:t> opioid (</a:t>
            </a:r>
            <a:r>
              <a:rPr lang="en-US" b="1" dirty="0" err="1" smtClean="0">
                <a:latin typeface="VNI-Times" pitchFamily="2" charset="0"/>
              </a:rPr>
              <a:t>cai</a:t>
            </a:r>
            <a:r>
              <a:rPr lang="en-US" b="1" dirty="0" smtClean="0">
                <a:latin typeface="VNI-Times" pitchFamily="2" charset="0"/>
              </a:rPr>
              <a:t>)</a:t>
            </a:r>
            <a:endParaRPr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title"/>
          </p:nvPr>
        </p:nvSpPr>
        <p:spPr>
          <a:prstGeom prst="rect">
            <a:avLst/>
          </a:prstGeom>
        </p:spPr>
        <p:txBody>
          <a:bodyPr/>
          <a:lstStyle/>
          <a:p>
            <a:r>
              <a:rPr lang="en-US" dirty="0" smtClean="0">
                <a:latin typeface="VNI-Bodon-Poster" pitchFamily="2" charset="0"/>
              </a:rPr>
              <a:t>TRANG THIEÁT BÒ</a:t>
            </a:r>
            <a:endParaRPr dirty="0">
              <a:latin typeface="VNI-Bodon-Poster" pitchFamily="2" charset="0"/>
            </a:endParaRPr>
          </a:p>
        </p:txBody>
      </p:sp>
      <p:sp>
        <p:nvSpPr>
          <p:cNvPr id="259" name="Shape 259"/>
          <p:cNvSpPr>
            <a:spLocks noGrp="1"/>
          </p:cNvSpPr>
          <p:nvPr>
            <p:ph type="body" idx="1"/>
          </p:nvPr>
        </p:nvSpPr>
        <p:spPr>
          <a:prstGeom prst="rect">
            <a:avLst/>
          </a:prstGeom>
        </p:spPr>
        <p:txBody>
          <a:bodyPr/>
          <a:lstStyle/>
          <a:p>
            <a:r>
              <a:rPr lang="en-US" b="1" dirty="0" err="1" smtClean="0">
                <a:latin typeface="VNI-Times" pitchFamily="2" charset="0"/>
              </a:rPr>
              <a:t>Boä</a:t>
            </a:r>
            <a:r>
              <a:rPr lang="en-US" b="1" dirty="0" smtClean="0">
                <a:latin typeface="VNI-Times" pitchFamily="2" charset="0"/>
              </a:rPr>
              <a:t> </a:t>
            </a:r>
            <a:r>
              <a:rPr lang="en-US" b="1" dirty="0" err="1" smtClean="0">
                <a:latin typeface="VNI-Times" pitchFamily="2" charset="0"/>
              </a:rPr>
              <a:t>gaây</a:t>
            </a:r>
            <a:r>
              <a:rPr lang="en-US" b="1" dirty="0" smtClean="0">
                <a:latin typeface="VNI-Times" pitchFamily="2" charset="0"/>
              </a:rPr>
              <a:t> </a:t>
            </a:r>
            <a:r>
              <a:rPr lang="en-US" b="1" dirty="0" err="1" smtClean="0">
                <a:latin typeface="VNI-Times" pitchFamily="2" charset="0"/>
              </a:rPr>
              <a:t>teâ</a:t>
            </a:r>
            <a:r>
              <a:rPr lang="en-US" b="1" dirty="0" smtClean="0">
                <a:latin typeface="VNI-Times" pitchFamily="2" charset="0"/>
              </a:rPr>
              <a:t> </a:t>
            </a:r>
            <a:r>
              <a:rPr lang="en-US" b="1" dirty="0" err="1" smtClean="0">
                <a:latin typeface="VNI-Times" pitchFamily="2" charset="0"/>
              </a:rPr>
              <a:t>vuøng</a:t>
            </a:r>
            <a:endParaRPr lang="en-US" b="1" dirty="0" smtClean="0">
              <a:latin typeface="VNI-Times" pitchFamily="2" charset="0"/>
            </a:endParaRPr>
          </a:p>
          <a:p>
            <a:r>
              <a:rPr lang="en-US" b="1" dirty="0" err="1" smtClean="0">
                <a:latin typeface="VNI-Times" pitchFamily="2" charset="0"/>
              </a:rPr>
              <a:t>Boä</a:t>
            </a:r>
            <a:r>
              <a:rPr lang="en-US" b="1" dirty="0" smtClean="0">
                <a:latin typeface="VNI-Times" pitchFamily="2" charset="0"/>
              </a:rPr>
              <a:t> </a:t>
            </a:r>
            <a:r>
              <a:rPr lang="en-US" b="1" dirty="0" err="1" smtClean="0">
                <a:latin typeface="VNI-Times" pitchFamily="2" charset="0"/>
              </a:rPr>
              <a:t>gaây</a:t>
            </a:r>
            <a:r>
              <a:rPr lang="en-US" b="1" dirty="0" smtClean="0">
                <a:latin typeface="VNI-Times" pitchFamily="2" charset="0"/>
              </a:rPr>
              <a:t> </a:t>
            </a:r>
            <a:r>
              <a:rPr lang="en-US" b="1" dirty="0" err="1" smtClean="0">
                <a:latin typeface="VNI-Times" pitchFamily="2" charset="0"/>
              </a:rPr>
              <a:t>teâ</a:t>
            </a:r>
            <a:r>
              <a:rPr lang="en-US" b="1" dirty="0" smtClean="0">
                <a:latin typeface="VNI-Times" pitchFamily="2" charset="0"/>
              </a:rPr>
              <a:t> NMC</a:t>
            </a:r>
          </a:p>
          <a:p>
            <a:r>
              <a:rPr lang="en-US" b="1" dirty="0" smtClean="0">
                <a:latin typeface="VNI-Times" pitchFamily="2" charset="0"/>
              </a:rPr>
              <a:t>Kim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maët</a:t>
            </a:r>
            <a:r>
              <a:rPr lang="en-US" b="1" dirty="0" smtClean="0">
                <a:latin typeface="VNI-Times" pitchFamily="2" charset="0"/>
              </a:rPr>
              <a:t> </a:t>
            </a:r>
            <a:r>
              <a:rPr lang="en-US" b="1" dirty="0" err="1" smtClean="0">
                <a:latin typeface="VNI-Times" pitchFamily="2" charset="0"/>
              </a:rPr>
              <a:t>vaùt</a:t>
            </a:r>
            <a:r>
              <a:rPr lang="en-US" b="1" dirty="0" smtClean="0">
                <a:latin typeface="VNI-Times" pitchFamily="2" charset="0"/>
              </a:rPr>
              <a:t> </a:t>
            </a:r>
            <a:r>
              <a:rPr lang="en-US" b="1" dirty="0" err="1" smtClean="0">
                <a:latin typeface="VNI-Times" pitchFamily="2" charset="0"/>
              </a:rPr>
              <a:t>ngaén</a:t>
            </a:r>
            <a:endParaRPr lang="en-US" b="1" dirty="0" smtClean="0">
              <a:latin typeface="VNI-Times" pitchFamily="2" charset="0"/>
            </a:endParaRPr>
          </a:p>
          <a:p>
            <a:r>
              <a:rPr lang="en-US" b="1" dirty="0" smtClean="0">
                <a:latin typeface="VNI-Times" pitchFamily="2" charset="0"/>
              </a:rPr>
              <a:t>Catheter </a:t>
            </a:r>
            <a:r>
              <a:rPr lang="en-US" b="1" dirty="0" err="1" smtClean="0">
                <a:latin typeface="VNI-Times" pitchFamily="2" charset="0"/>
              </a:rPr>
              <a:t>nhieàu</a:t>
            </a:r>
            <a:r>
              <a:rPr lang="en-US" b="1" dirty="0" smtClean="0">
                <a:latin typeface="VNI-Times" pitchFamily="2" charset="0"/>
              </a:rPr>
              <a:t> </a:t>
            </a:r>
            <a:r>
              <a:rPr lang="en-US" b="1" dirty="0" err="1" smtClean="0">
                <a:latin typeface="VNI-Times" pitchFamily="2" charset="0"/>
              </a:rPr>
              <a:t>loå</a:t>
            </a:r>
            <a:endParaRPr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prstGeom prst="rect">
            <a:avLst/>
          </a:prstGeom>
        </p:spPr>
        <p:txBody>
          <a:bodyPr/>
          <a:lstStyle/>
          <a:p>
            <a:r>
              <a:rPr lang="en-US" dirty="0" smtClean="0">
                <a:latin typeface="VNI-Bodon-Poster" pitchFamily="2" charset="0"/>
              </a:rPr>
              <a:t>SIEÂU AÂM</a:t>
            </a:r>
            <a:endParaRPr dirty="0">
              <a:latin typeface="VNI-Bodon-Poster" pitchFamily="2" charset="0"/>
            </a:endParaRPr>
          </a:p>
        </p:txBody>
      </p:sp>
      <p:sp>
        <p:nvSpPr>
          <p:cNvPr id="262" name="Shape 262"/>
          <p:cNvSpPr>
            <a:spLocks noGrp="1"/>
          </p:cNvSpPr>
          <p:nvPr>
            <p:ph type="body" idx="1"/>
          </p:nvPr>
        </p:nvSpPr>
        <p:spPr>
          <a:prstGeom prst="rect">
            <a:avLst/>
          </a:prstGeom>
        </p:spPr>
        <p:txBody>
          <a:bodyPr>
            <a:normAutofit/>
          </a:bodyPr>
          <a:lstStyle/>
          <a:p>
            <a:r>
              <a:rPr lang="en-US" b="1" dirty="0" err="1" smtClean="0">
                <a:latin typeface="VNI-Times" pitchFamily="2" charset="0"/>
              </a:rPr>
              <a:t>Raát</a:t>
            </a:r>
            <a:r>
              <a:rPr lang="en-US" b="1" dirty="0" smtClean="0">
                <a:latin typeface="VNI-Times" pitchFamily="2" charset="0"/>
              </a:rPr>
              <a:t> </a:t>
            </a:r>
            <a:r>
              <a:rPr lang="en-US" b="1" dirty="0" err="1" smtClean="0">
                <a:latin typeface="VNI-Times" pitchFamily="2" charset="0"/>
              </a:rPr>
              <a:t>toát</a:t>
            </a:r>
            <a:r>
              <a:rPr lang="en-US" b="1" dirty="0" smtClean="0">
                <a:latin typeface="VNI-Times" pitchFamily="2" charset="0"/>
              </a:rPr>
              <a:t> </a:t>
            </a:r>
            <a:r>
              <a:rPr lang="en-US" b="1" dirty="0" err="1" smtClean="0">
                <a:latin typeface="VNI-Times" pitchFamily="2" charset="0"/>
              </a:rPr>
              <a:t>ñeå</a:t>
            </a:r>
            <a:r>
              <a:rPr lang="en-US" b="1" dirty="0" smtClean="0">
                <a:latin typeface="VNI-Times" pitchFamily="2" charset="0"/>
              </a:rPr>
              <a:t> </a:t>
            </a:r>
            <a:r>
              <a:rPr lang="en-US" b="1" dirty="0" err="1" smtClean="0">
                <a:latin typeface="VNI-Times" pitchFamily="2" charset="0"/>
              </a:rPr>
              <a:t>chích</a:t>
            </a:r>
            <a:r>
              <a:rPr lang="en-US" b="1" dirty="0" smtClean="0">
                <a:latin typeface="VNI-Times" pitchFamily="2" charset="0"/>
              </a:rPr>
              <a:t> </a:t>
            </a:r>
            <a:r>
              <a:rPr lang="en-US" b="1" dirty="0" err="1" smtClean="0">
                <a:latin typeface="VNI-Times" pitchFamily="2" charset="0"/>
              </a:rPr>
              <a:t>tónh</a:t>
            </a:r>
            <a:r>
              <a:rPr lang="en-US" b="1" dirty="0" smtClean="0">
                <a:latin typeface="VNI-Times" pitchFamily="2" charset="0"/>
              </a:rPr>
              <a:t> </a:t>
            </a:r>
            <a:r>
              <a:rPr lang="en-US" b="1" dirty="0" err="1" smtClean="0">
                <a:latin typeface="VNI-Times" pitchFamily="2" charset="0"/>
              </a:rPr>
              <a:t>maïch</a:t>
            </a:r>
            <a:r>
              <a:rPr lang="en-US" b="1" dirty="0" smtClean="0">
                <a:latin typeface="VNI-Times" pitchFamily="2" charset="0"/>
              </a:rPr>
              <a:t>, </a:t>
            </a:r>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nguy</a:t>
            </a:r>
            <a:r>
              <a:rPr lang="en-US" b="1" dirty="0" smtClean="0">
                <a:latin typeface="VNI-Times" pitchFamily="2" charset="0"/>
              </a:rPr>
              <a:t> </a:t>
            </a:r>
            <a:r>
              <a:rPr lang="en-US" b="1" dirty="0" err="1" smtClean="0">
                <a:latin typeface="VNI-Times" pitchFamily="2" charset="0"/>
              </a:rPr>
              <a:t>cô</a:t>
            </a:r>
            <a:r>
              <a:rPr lang="en-US" b="1" dirty="0" smtClean="0">
                <a:latin typeface="VNI-Times" pitchFamily="2" charset="0"/>
              </a:rPr>
              <a:t> </a:t>
            </a:r>
            <a:r>
              <a:rPr lang="en-US" b="1" dirty="0" err="1" smtClean="0">
                <a:latin typeface="VNI-Times" pitchFamily="2" charset="0"/>
              </a:rPr>
              <a:t>ñaâm</a:t>
            </a:r>
            <a:r>
              <a:rPr lang="en-US" b="1" dirty="0" smtClean="0">
                <a:latin typeface="VNI-Times" pitchFamily="2" charset="0"/>
              </a:rPr>
              <a:t> </a:t>
            </a:r>
            <a:r>
              <a:rPr lang="en-US" b="1" dirty="0" err="1" smtClean="0">
                <a:latin typeface="VNI-Times" pitchFamily="2" charset="0"/>
              </a:rPr>
              <a:t>thuûng</a:t>
            </a:r>
            <a:r>
              <a:rPr lang="en-US" b="1" dirty="0" smtClean="0">
                <a:latin typeface="VNI-Times" pitchFamily="2" charset="0"/>
              </a:rPr>
              <a:t> </a:t>
            </a:r>
            <a:r>
              <a:rPr lang="en-US" b="1" dirty="0" err="1" smtClean="0">
                <a:latin typeface="VNI-Times" pitchFamily="2" charset="0"/>
              </a:rPr>
              <a:t>ñoäng</a:t>
            </a:r>
            <a:r>
              <a:rPr lang="en-US" b="1" dirty="0" smtClean="0">
                <a:latin typeface="VNI-Times" pitchFamily="2" charset="0"/>
              </a:rPr>
              <a:t> </a:t>
            </a:r>
            <a:r>
              <a:rPr lang="en-US" b="1" dirty="0" err="1" smtClean="0">
                <a:latin typeface="VNI-Times" pitchFamily="2" charset="0"/>
              </a:rPr>
              <a:t>maïch</a:t>
            </a:r>
            <a:endParaRPr lang="en-US" b="1" dirty="0" smtClean="0">
              <a:latin typeface="VNI-Times" pitchFamily="2" charset="0"/>
            </a:endParaRPr>
          </a:p>
          <a:p>
            <a:r>
              <a:rPr lang="en-US" b="1" dirty="0" err="1" smtClean="0">
                <a:latin typeface="VNI-Times" pitchFamily="2" charset="0"/>
              </a:rPr>
              <a:t>Höõu</a:t>
            </a:r>
            <a:r>
              <a:rPr lang="en-US" b="1" dirty="0" smtClean="0">
                <a:latin typeface="VNI-Times" pitchFamily="2" charset="0"/>
              </a:rPr>
              <a:t> </a:t>
            </a:r>
            <a:r>
              <a:rPr lang="en-US" b="1" dirty="0" err="1" smtClean="0">
                <a:latin typeface="VNI-Times" pitchFamily="2" charset="0"/>
              </a:rPr>
              <a:t>duïng</a:t>
            </a:r>
            <a:r>
              <a:rPr lang="en-US" b="1" dirty="0" smtClean="0">
                <a:latin typeface="VNI-Times" pitchFamily="2" charset="0"/>
              </a:rPr>
              <a:t> </a:t>
            </a:r>
            <a:r>
              <a:rPr lang="en-US" b="1" dirty="0" err="1" smtClean="0">
                <a:latin typeface="VNI-Times" pitchFamily="2" charset="0"/>
              </a:rPr>
              <a:t>ñeå</a:t>
            </a:r>
            <a:r>
              <a:rPr lang="en-US" b="1" dirty="0" smtClean="0">
                <a:latin typeface="VNI-Times" pitchFamily="2" charset="0"/>
              </a:rPr>
              <a:t> </a:t>
            </a:r>
            <a:r>
              <a:rPr lang="en-US" b="1" dirty="0" err="1" smtClean="0">
                <a:latin typeface="VNI-Times" pitchFamily="2" charset="0"/>
              </a:rPr>
              <a:t>xaùc</a:t>
            </a:r>
            <a:r>
              <a:rPr lang="en-US" b="1" dirty="0" smtClean="0">
                <a:latin typeface="VNI-Times" pitchFamily="2" charset="0"/>
              </a:rPr>
              <a:t> </a:t>
            </a:r>
            <a:r>
              <a:rPr lang="en-US" b="1" dirty="0" err="1" smtClean="0">
                <a:latin typeface="VNI-Times" pitchFamily="2" charset="0"/>
              </a:rPr>
              <a:t>ñònh</a:t>
            </a:r>
            <a:r>
              <a:rPr lang="en-US" b="1" dirty="0" smtClean="0">
                <a:latin typeface="VNI-Times" pitchFamily="2" charset="0"/>
              </a:rPr>
              <a:t> </a:t>
            </a:r>
            <a:r>
              <a:rPr lang="en-US" b="1" dirty="0" err="1" smtClean="0">
                <a:latin typeface="VNI-Times" pitchFamily="2" charset="0"/>
              </a:rPr>
              <a:t>thaàn</a:t>
            </a:r>
            <a:r>
              <a:rPr lang="en-US" b="1" dirty="0" smtClean="0">
                <a:latin typeface="VNI-Times" pitchFamily="2" charset="0"/>
              </a:rPr>
              <a:t> </a:t>
            </a:r>
            <a:r>
              <a:rPr lang="en-US" b="1" dirty="0" err="1" smtClean="0">
                <a:latin typeface="VNI-Times" pitchFamily="2" charset="0"/>
              </a:rPr>
              <a:t>kinh</a:t>
            </a:r>
            <a:r>
              <a:rPr lang="en-US" b="1" dirty="0" smtClean="0">
                <a:latin typeface="VNI-Times" pitchFamily="2" charset="0"/>
              </a:rPr>
              <a:t> (</a:t>
            </a:r>
            <a:r>
              <a:rPr lang="en-US" b="1" dirty="0" err="1" smtClean="0">
                <a:latin typeface="VNI-Times" pitchFamily="2" charset="0"/>
              </a:rPr>
              <a:t>cô</a:t>
            </a:r>
            <a:r>
              <a:rPr lang="en-US" b="1" dirty="0" smtClean="0">
                <a:latin typeface="VNI-Times" pitchFamily="2" charset="0"/>
              </a:rPr>
              <a:t> </a:t>
            </a:r>
            <a:r>
              <a:rPr lang="en-US" b="1" dirty="0" err="1" smtClean="0">
                <a:latin typeface="VNI-Times" pitchFamily="2" charset="0"/>
              </a:rPr>
              <a:t>ngang</a:t>
            </a:r>
            <a:r>
              <a:rPr lang="en-US" b="1" dirty="0" smtClean="0">
                <a:latin typeface="VNI-Times" pitchFamily="2" charset="0"/>
              </a:rPr>
              <a:t> </a:t>
            </a:r>
            <a:r>
              <a:rPr lang="en-US" b="1" dirty="0" err="1" smtClean="0">
                <a:latin typeface="VNI-Times" pitchFamily="2" charset="0"/>
              </a:rPr>
              <a:t>buïng</a:t>
            </a:r>
            <a:r>
              <a:rPr lang="en-US" b="1" dirty="0" smtClean="0">
                <a:latin typeface="VNI-Times" pitchFamily="2" charset="0"/>
              </a:rPr>
              <a:t>, TK </a:t>
            </a:r>
            <a:r>
              <a:rPr lang="en-US" b="1" dirty="0" err="1" smtClean="0">
                <a:latin typeface="VNI-Times" pitchFamily="2" charset="0"/>
              </a:rPr>
              <a:t>toïa</a:t>
            </a:r>
            <a:r>
              <a:rPr lang="en-US" b="1" dirty="0" smtClean="0">
                <a:latin typeface="VNI-Times" pitchFamily="2" charset="0"/>
              </a:rPr>
              <a:t>, </a:t>
            </a:r>
            <a:r>
              <a:rPr lang="en-US" b="1" dirty="0" err="1" smtClean="0">
                <a:latin typeface="VNI-Times" pitchFamily="2" charset="0"/>
              </a:rPr>
              <a:t>ñaùm</a:t>
            </a:r>
            <a:r>
              <a:rPr lang="en-US" b="1" dirty="0" smtClean="0">
                <a:latin typeface="VNI-Times" pitchFamily="2" charset="0"/>
              </a:rPr>
              <a:t> </a:t>
            </a:r>
            <a:r>
              <a:rPr lang="en-US" b="1" dirty="0" err="1" smtClean="0">
                <a:latin typeface="VNI-Times" pitchFamily="2" charset="0"/>
              </a:rPr>
              <a:t>roái</a:t>
            </a:r>
            <a:r>
              <a:rPr lang="en-US" b="1" dirty="0" smtClean="0">
                <a:latin typeface="VNI-Times" pitchFamily="2" charset="0"/>
              </a:rPr>
              <a:t> TK </a:t>
            </a:r>
            <a:r>
              <a:rPr lang="en-US" b="1" dirty="0" err="1" smtClean="0">
                <a:latin typeface="VNI-Times" pitchFamily="2" charset="0"/>
              </a:rPr>
              <a:t>caùnh</a:t>
            </a:r>
            <a:r>
              <a:rPr lang="en-US" b="1" dirty="0" smtClean="0">
                <a:latin typeface="VNI-Times" pitchFamily="2" charset="0"/>
              </a:rPr>
              <a:t> </a:t>
            </a:r>
            <a:r>
              <a:rPr lang="en-US" b="1" dirty="0" err="1" smtClean="0">
                <a:latin typeface="VNI-Times" pitchFamily="2" charset="0"/>
              </a:rPr>
              <a:t>tay</a:t>
            </a:r>
            <a:r>
              <a:rPr lang="en-US" b="1" dirty="0" smtClean="0">
                <a:latin typeface="VNI-Times" pitchFamily="2" charset="0"/>
              </a:rPr>
              <a:t>)</a:t>
            </a:r>
          </a:p>
          <a:p>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söû</a:t>
            </a:r>
            <a:r>
              <a:rPr lang="en-US" b="1" dirty="0" smtClean="0">
                <a:latin typeface="VNI-Times" pitchFamily="2" charset="0"/>
              </a:rPr>
              <a:t> </a:t>
            </a:r>
            <a:r>
              <a:rPr lang="en-US" b="1" dirty="0" err="1" smtClean="0">
                <a:latin typeface="VNI-Times" pitchFamily="2" charset="0"/>
              </a:rPr>
              <a:t>duïng</a:t>
            </a:r>
            <a:r>
              <a:rPr lang="en-US" b="1" dirty="0" smtClean="0">
                <a:latin typeface="VNI-Times" pitchFamily="2" charset="0"/>
              </a:rPr>
              <a:t> </a:t>
            </a:r>
            <a:r>
              <a:rPr lang="en-US" b="1" dirty="0" err="1" smtClean="0">
                <a:latin typeface="VNI-Times" pitchFamily="2" charset="0"/>
              </a:rPr>
              <a:t>gaây</a:t>
            </a:r>
            <a:r>
              <a:rPr lang="en-US" b="1" dirty="0" smtClean="0">
                <a:latin typeface="VNI-Times" pitchFamily="2" charset="0"/>
              </a:rPr>
              <a:t> </a:t>
            </a:r>
            <a:r>
              <a:rPr lang="en-US" b="1" dirty="0" err="1" smtClean="0">
                <a:latin typeface="VNI-Times" pitchFamily="2" charset="0"/>
              </a:rPr>
              <a:t>teâ</a:t>
            </a:r>
            <a:r>
              <a:rPr lang="en-US" b="1" dirty="0" smtClean="0">
                <a:latin typeface="VNI-Times" pitchFamily="2" charset="0"/>
              </a:rPr>
              <a:t> </a:t>
            </a:r>
            <a:r>
              <a:rPr lang="en-US" b="1" dirty="0" err="1" smtClean="0">
                <a:latin typeface="VNI-Times" pitchFamily="2" charset="0"/>
              </a:rPr>
              <a:t>xöông</a:t>
            </a:r>
            <a:r>
              <a:rPr lang="en-US" b="1" dirty="0" smtClean="0">
                <a:latin typeface="VNI-Times" pitchFamily="2" charset="0"/>
              </a:rPr>
              <a:t> </a:t>
            </a:r>
            <a:r>
              <a:rPr lang="en-US" b="1" dirty="0" err="1" smtClean="0">
                <a:latin typeface="VNI-Times" pitchFamily="2" charset="0"/>
              </a:rPr>
              <a:t>cuøng</a:t>
            </a:r>
            <a:r>
              <a:rPr lang="en-US" b="1" dirty="0" smtClean="0">
                <a:latin typeface="VNI-Times" pitchFamily="2" charset="0"/>
              </a:rPr>
              <a:t>, TK </a:t>
            </a:r>
            <a:r>
              <a:rPr lang="en-US" b="1" dirty="0" err="1" smtClean="0">
                <a:latin typeface="VNI-Times" pitchFamily="2" charset="0"/>
              </a:rPr>
              <a:t>hoâng</a:t>
            </a:r>
            <a:r>
              <a:rPr lang="en-US" b="1" dirty="0" smtClean="0">
                <a:latin typeface="VNI-Times" pitchFamily="2" charset="0"/>
              </a:rPr>
              <a:t> </a:t>
            </a:r>
            <a:r>
              <a:rPr lang="en-US" b="1" dirty="0" err="1" smtClean="0">
                <a:latin typeface="VNI-Times" pitchFamily="2" charset="0"/>
              </a:rPr>
              <a:t>beïn</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teâ</a:t>
            </a:r>
            <a:r>
              <a:rPr lang="en-US" b="1" dirty="0" smtClean="0">
                <a:latin typeface="VNI-Times" pitchFamily="2" charset="0"/>
              </a:rPr>
              <a:t> </a:t>
            </a:r>
            <a:r>
              <a:rPr lang="en-US" b="1" dirty="0" err="1" smtClean="0">
                <a:latin typeface="VNI-Times" pitchFamily="2" charset="0"/>
              </a:rPr>
              <a:t>goác</a:t>
            </a:r>
            <a:r>
              <a:rPr lang="en-US" b="1" dirty="0" smtClean="0">
                <a:latin typeface="VNI-Times" pitchFamily="2" charset="0"/>
              </a:rPr>
              <a:t> </a:t>
            </a:r>
            <a:r>
              <a:rPr lang="en-US" b="1" dirty="0" err="1" smtClean="0">
                <a:latin typeface="VNI-Times" pitchFamily="2" charset="0"/>
              </a:rPr>
              <a:t>döông</a:t>
            </a:r>
            <a:r>
              <a:rPr lang="en-US" b="1" dirty="0" smtClean="0">
                <a:latin typeface="VNI-Times" pitchFamily="2" charset="0"/>
              </a:rPr>
              <a:t> </a:t>
            </a:r>
            <a:r>
              <a:rPr lang="en-US" b="1" dirty="0" err="1" smtClean="0">
                <a:latin typeface="VNI-Times" pitchFamily="2" charset="0"/>
              </a:rPr>
              <a:t>vaät</a:t>
            </a:r>
            <a:endParaRPr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p:nvPr>
        </p:nvSpPr>
        <p:spPr>
          <a:prstGeom prst="rect">
            <a:avLst/>
          </a:prstGeom>
        </p:spPr>
        <p:txBody>
          <a:bodyPr/>
          <a:lstStyle/>
          <a:p>
            <a:r>
              <a:rPr lang="en-US" dirty="0" smtClean="0">
                <a:latin typeface="VNI-Bodon-Poster" pitchFamily="2" charset="0"/>
              </a:rPr>
              <a:t>TEÂ NMC</a:t>
            </a:r>
            <a:endParaRPr dirty="0">
              <a:latin typeface="VNI-Bodon-Poster" pitchFamily="2" charset="0"/>
            </a:endParaRPr>
          </a:p>
        </p:txBody>
      </p:sp>
      <p:sp>
        <p:nvSpPr>
          <p:cNvPr id="265" name="Shape 265"/>
          <p:cNvSpPr>
            <a:spLocks noGrp="1"/>
          </p:cNvSpPr>
          <p:nvPr>
            <p:ph type="body" idx="1"/>
          </p:nvPr>
        </p:nvSpPr>
        <p:spPr>
          <a:prstGeom prst="rect">
            <a:avLst/>
          </a:prstGeom>
        </p:spPr>
        <p:txBody>
          <a:bodyPr>
            <a:normAutofit/>
          </a:bodyPr>
          <a:lstStyle/>
          <a:p>
            <a:r>
              <a:rPr lang="en-US" b="1" dirty="0" err="1" smtClean="0">
                <a:latin typeface="VNI-Times" pitchFamily="2" charset="0"/>
              </a:rPr>
              <a:t>Soá</a:t>
            </a:r>
            <a:r>
              <a:rPr lang="en-US" b="1" dirty="0" smtClean="0">
                <a:latin typeface="VNI-Times" pitchFamily="2" charset="0"/>
              </a:rPr>
              <a:t> </a:t>
            </a:r>
            <a:r>
              <a:rPr lang="en-US" b="1" dirty="0" err="1" smtClean="0">
                <a:latin typeface="VNI-Times" pitchFamily="2" charset="0"/>
              </a:rPr>
              <a:t>löôïng</a:t>
            </a:r>
            <a:r>
              <a:rPr lang="en-US" b="1" dirty="0" smtClean="0">
                <a:latin typeface="VNI-Times" pitchFamily="2" charset="0"/>
              </a:rPr>
              <a:t> </a:t>
            </a:r>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ñaùng</a:t>
            </a:r>
            <a:r>
              <a:rPr lang="en-US" b="1" dirty="0" smtClean="0">
                <a:latin typeface="VNI-Times" pitchFamily="2" charset="0"/>
              </a:rPr>
              <a:t> </a:t>
            </a:r>
            <a:r>
              <a:rPr lang="en-US" b="1" dirty="0" err="1" smtClean="0">
                <a:latin typeface="VNI-Times" pitchFamily="2" charset="0"/>
              </a:rPr>
              <a:t>keå</a:t>
            </a:r>
            <a:endParaRPr lang="en-US" b="1" dirty="0" smtClean="0">
              <a:latin typeface="VNI-Times" pitchFamily="2" charset="0"/>
            </a:endParaRPr>
          </a:p>
          <a:p>
            <a:r>
              <a:rPr lang="en-US" b="1" dirty="0" err="1" smtClean="0">
                <a:latin typeface="VNI-Times" pitchFamily="2" charset="0"/>
              </a:rPr>
              <a:t>Beänh</a:t>
            </a:r>
            <a:r>
              <a:rPr lang="en-US" b="1" dirty="0" smtClean="0">
                <a:latin typeface="VNI-Times" pitchFamily="2" charset="0"/>
              </a:rPr>
              <a:t> </a:t>
            </a:r>
            <a:r>
              <a:rPr lang="en-US" b="1" dirty="0" err="1" smtClean="0">
                <a:latin typeface="VNI-Times" pitchFamily="2" charset="0"/>
              </a:rPr>
              <a:t>nhaân</a:t>
            </a:r>
            <a:r>
              <a:rPr lang="en-US" b="1" dirty="0" smtClean="0">
                <a:latin typeface="VNI-Times" pitchFamily="2" charset="0"/>
              </a:rPr>
              <a:t> </a:t>
            </a:r>
            <a:r>
              <a:rPr lang="en-US" b="1" dirty="0" err="1" smtClean="0">
                <a:latin typeface="VNI-Times" pitchFamily="2" charset="0"/>
              </a:rPr>
              <a:t>veà</a:t>
            </a:r>
            <a:r>
              <a:rPr lang="en-US" b="1" dirty="0" smtClean="0">
                <a:latin typeface="VNI-Times" pitchFamily="2" charset="0"/>
              </a:rPr>
              <a:t> </a:t>
            </a:r>
            <a:r>
              <a:rPr lang="en-US" b="1" dirty="0" err="1" smtClean="0">
                <a:latin typeface="VNI-Times" pitchFamily="2" charset="0"/>
              </a:rPr>
              <a:t>nhaø</a:t>
            </a:r>
            <a:r>
              <a:rPr lang="en-US" b="1" dirty="0" smtClean="0">
                <a:latin typeface="VNI-Times" pitchFamily="2" charset="0"/>
              </a:rPr>
              <a:t> </a:t>
            </a:r>
            <a:r>
              <a:rPr lang="en-US" b="1" dirty="0" err="1" smtClean="0">
                <a:latin typeface="VNI-Times" pitchFamily="2" charset="0"/>
              </a:rPr>
              <a:t>sôùm</a:t>
            </a:r>
            <a:r>
              <a:rPr lang="en-US" b="1" dirty="0" smtClean="0">
                <a:latin typeface="VNI-Times" pitchFamily="2" charset="0"/>
              </a:rPr>
              <a:t> </a:t>
            </a:r>
            <a:r>
              <a:rPr lang="en-US" b="1" dirty="0" err="1" smtClean="0">
                <a:latin typeface="VNI-Times" pitchFamily="2" charset="0"/>
              </a:rPr>
              <a:t>hôn</a:t>
            </a:r>
            <a:endParaRPr lang="en-US" b="1" dirty="0" smtClean="0">
              <a:latin typeface="VNI-Times" pitchFamily="2" charset="0"/>
            </a:endParaRPr>
          </a:p>
          <a:p>
            <a:r>
              <a:rPr lang="en-US" b="1" dirty="0" smtClean="0">
                <a:latin typeface="VNI-Times" pitchFamily="2" charset="0"/>
              </a:rPr>
              <a:t>? </a:t>
            </a:r>
            <a:r>
              <a:rPr lang="en-US" b="1" dirty="0" err="1" smtClean="0">
                <a:latin typeface="VNI-Times" pitchFamily="2" charset="0"/>
              </a:rPr>
              <a:t>Nguy</a:t>
            </a:r>
            <a:r>
              <a:rPr lang="en-US" b="1" dirty="0" smtClean="0">
                <a:latin typeface="VNI-Times" pitchFamily="2" charset="0"/>
              </a:rPr>
              <a:t> </a:t>
            </a:r>
            <a:r>
              <a:rPr lang="en-US" b="1" dirty="0" err="1" smtClean="0">
                <a:latin typeface="VNI-Times" pitchFamily="2" charset="0"/>
              </a:rPr>
              <a:t>cô</a:t>
            </a:r>
            <a:r>
              <a:rPr lang="en-US" b="1" dirty="0" smtClean="0">
                <a:latin typeface="VNI-Times" pitchFamily="2" charset="0"/>
              </a:rPr>
              <a:t> </a:t>
            </a:r>
            <a:r>
              <a:rPr lang="en-US" b="1" dirty="0" err="1" smtClean="0">
                <a:latin typeface="VNI-Times" pitchFamily="2" charset="0"/>
              </a:rPr>
              <a:t>cao</a:t>
            </a:r>
            <a:r>
              <a:rPr lang="en-US" b="1" dirty="0" smtClean="0">
                <a:latin typeface="VNI-Times" pitchFamily="2" charset="0"/>
              </a:rPr>
              <a:t> – </a:t>
            </a:r>
            <a:r>
              <a:rPr lang="en-US" b="1" dirty="0" err="1" smtClean="0">
                <a:latin typeface="VNI-Times" pitchFamily="2" charset="0"/>
              </a:rPr>
              <a:t>chæ</a:t>
            </a:r>
            <a:r>
              <a:rPr lang="en-US" b="1" dirty="0" smtClean="0">
                <a:latin typeface="VNI-Times" pitchFamily="2" charset="0"/>
              </a:rPr>
              <a:t> </a:t>
            </a:r>
            <a:r>
              <a:rPr lang="en-US" b="1" dirty="0" err="1" smtClean="0">
                <a:latin typeface="VNI-Times" pitchFamily="2" charset="0"/>
              </a:rPr>
              <a:t>ôû</a:t>
            </a:r>
            <a:r>
              <a:rPr lang="en-US" b="1" dirty="0" smtClean="0">
                <a:latin typeface="VNI-Times" pitchFamily="2" charset="0"/>
              </a:rPr>
              <a:t> </a:t>
            </a:r>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sô</a:t>
            </a:r>
            <a:r>
              <a:rPr lang="en-US" b="1" dirty="0" smtClean="0">
                <a:latin typeface="VNI-Times" pitchFamily="2" charset="0"/>
              </a:rPr>
              <a:t> </a:t>
            </a:r>
            <a:r>
              <a:rPr lang="en-US" b="1" dirty="0" err="1" smtClean="0">
                <a:latin typeface="VNI-Times" pitchFamily="2" charset="0"/>
              </a:rPr>
              <a:t>sinh</a:t>
            </a:r>
            <a:endParaRPr lang="en-US" b="1" dirty="0" smtClean="0">
              <a:latin typeface="VNI-Times" pitchFamily="2" charset="0"/>
            </a:endParaRPr>
          </a:p>
          <a:p>
            <a:r>
              <a:rPr lang="en-US" b="1" dirty="0" err="1" smtClean="0">
                <a:latin typeface="VNI-Times" pitchFamily="2" charset="0"/>
              </a:rPr>
              <a:t>Vaãn</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vai</a:t>
            </a:r>
            <a:r>
              <a:rPr lang="en-US" b="1" dirty="0" smtClean="0">
                <a:latin typeface="VNI-Times" pitchFamily="2" charset="0"/>
              </a:rPr>
              <a:t> </a:t>
            </a:r>
            <a:r>
              <a:rPr lang="en-US" b="1" dirty="0" err="1" smtClean="0">
                <a:latin typeface="VNI-Times" pitchFamily="2" charset="0"/>
              </a:rPr>
              <a:t>troø</a:t>
            </a:r>
            <a:r>
              <a:rPr lang="en-US" b="1" dirty="0" smtClean="0">
                <a:latin typeface="VNI-Times" pitchFamily="2" charset="0"/>
              </a:rPr>
              <a:t> </a:t>
            </a:r>
            <a:r>
              <a:rPr lang="en-US" b="1" dirty="0" err="1" smtClean="0">
                <a:latin typeface="VNI-Times" pitchFamily="2" charset="0"/>
              </a:rPr>
              <a:t>quan</a:t>
            </a:r>
            <a:r>
              <a:rPr lang="en-US" b="1" dirty="0" smtClean="0">
                <a:latin typeface="VNI-Times" pitchFamily="2" charset="0"/>
              </a:rPr>
              <a:t> </a:t>
            </a:r>
            <a:r>
              <a:rPr lang="en-US" b="1" dirty="0" err="1" smtClean="0">
                <a:latin typeface="VNI-Times" pitchFamily="2" charset="0"/>
              </a:rPr>
              <a:t>troïng</a:t>
            </a:r>
            <a:r>
              <a:rPr lang="en-US" b="1" dirty="0" smtClean="0">
                <a:latin typeface="VNI-Times" pitchFamily="2" charset="0"/>
              </a:rPr>
              <a:t> – </a:t>
            </a:r>
            <a:r>
              <a:rPr lang="en-US" b="1" dirty="0" err="1" smtClean="0">
                <a:latin typeface="VNI-Times" pitchFamily="2" charset="0"/>
              </a:rPr>
              <a:t>caét</a:t>
            </a:r>
            <a:r>
              <a:rPr lang="en-US" b="1" dirty="0" smtClean="0">
                <a:latin typeface="VNI-Times" pitchFamily="2" charset="0"/>
              </a:rPr>
              <a:t> </a:t>
            </a:r>
            <a:r>
              <a:rPr lang="en-US" b="1" dirty="0" err="1" smtClean="0">
                <a:latin typeface="VNI-Times" pitchFamily="2" charset="0"/>
              </a:rPr>
              <a:t>xöông</a:t>
            </a:r>
            <a:r>
              <a:rPr lang="en-US" b="1" dirty="0" smtClean="0">
                <a:latin typeface="VNI-Times" pitchFamily="2" charset="0"/>
              </a:rPr>
              <a:t> </a:t>
            </a:r>
            <a:r>
              <a:rPr lang="en-US" b="1" dirty="0" err="1" smtClean="0">
                <a:latin typeface="VNI-Times" pitchFamily="2" charset="0"/>
              </a:rPr>
              <a:t>nhieàu</a:t>
            </a:r>
            <a:r>
              <a:rPr lang="en-US" b="1" dirty="0" smtClean="0">
                <a:latin typeface="VNI-Times" pitchFamily="2" charset="0"/>
              </a:rPr>
              <a:t> </a:t>
            </a:r>
            <a:r>
              <a:rPr lang="en-US" b="1" dirty="0" err="1" smtClean="0">
                <a:latin typeface="VNI-Times" pitchFamily="2" charset="0"/>
              </a:rPr>
              <a:t>möùc</a:t>
            </a:r>
            <a:r>
              <a:rPr lang="en-US" b="1" dirty="0" smtClean="0">
                <a:latin typeface="VNI-Times" pitchFamily="2" charset="0"/>
              </a:rPr>
              <a:t> </a:t>
            </a:r>
            <a:r>
              <a:rPr lang="en-US" b="1" dirty="0" err="1" smtClean="0">
                <a:latin typeface="VNI-Times" pitchFamily="2" charset="0"/>
              </a:rPr>
              <a:t>ñoä</a:t>
            </a:r>
            <a:r>
              <a:rPr lang="en-US" b="1" dirty="0" smtClean="0">
                <a:latin typeface="VNI-Times" pitchFamily="2" charset="0"/>
              </a:rPr>
              <a:t>, </a:t>
            </a:r>
            <a:r>
              <a:rPr lang="en-US" b="1" dirty="0" err="1" smtClean="0">
                <a:latin typeface="VNI-Times" pitchFamily="2" charset="0"/>
              </a:rPr>
              <a:t>ñaët</a:t>
            </a:r>
            <a:r>
              <a:rPr lang="en-US" b="1" dirty="0" smtClean="0">
                <a:latin typeface="VNI-Times" pitchFamily="2" charset="0"/>
              </a:rPr>
              <a:t> </a:t>
            </a:r>
            <a:r>
              <a:rPr lang="en-US" b="1" dirty="0" err="1" smtClean="0">
                <a:latin typeface="VNI-Times" pitchFamily="2" charset="0"/>
              </a:rPr>
              <a:t>thanh</a:t>
            </a:r>
            <a:r>
              <a:rPr lang="en-US" b="1" dirty="0" smtClean="0">
                <a:latin typeface="VNI-Times" pitchFamily="2" charset="0"/>
              </a:rPr>
              <a:t> </a:t>
            </a:r>
            <a:r>
              <a:rPr lang="en-US" b="1" dirty="0" err="1" smtClean="0">
                <a:latin typeface="VNI-Times" pitchFamily="2" charset="0"/>
              </a:rPr>
              <a:t>Nuss</a:t>
            </a:r>
            <a:r>
              <a:rPr lang="en-US" b="1" dirty="0" smtClean="0">
                <a:latin typeface="VNI-Times" pitchFamily="2" charset="0"/>
              </a:rPr>
              <a:t> (</a:t>
            </a:r>
            <a:r>
              <a:rPr lang="en-US" b="1" dirty="0" err="1" smtClean="0">
                <a:latin typeface="VNI-Times" pitchFamily="2" charset="0"/>
              </a:rPr>
              <a:t>phaãu</a:t>
            </a:r>
            <a:r>
              <a:rPr lang="en-US" b="1" dirty="0" smtClean="0">
                <a:latin typeface="VNI-Times" pitchFamily="2" charset="0"/>
              </a:rPr>
              <a:t> </a:t>
            </a:r>
            <a:r>
              <a:rPr lang="en-US" b="1" dirty="0" err="1" smtClean="0">
                <a:latin typeface="VNI-Times" pitchFamily="2" charset="0"/>
              </a:rPr>
              <a:t>thuaät</a:t>
            </a:r>
            <a:r>
              <a:rPr lang="en-US" b="1" dirty="0" smtClean="0">
                <a:latin typeface="VNI-Times" pitchFamily="2" charset="0"/>
              </a:rPr>
              <a:t> </a:t>
            </a:r>
            <a:r>
              <a:rPr lang="en-US" b="1" dirty="0" err="1" smtClean="0">
                <a:latin typeface="VNI-Times" pitchFamily="2" charset="0"/>
              </a:rPr>
              <a:t>loõm</a:t>
            </a:r>
            <a:r>
              <a:rPr lang="en-US" b="1" dirty="0" smtClean="0">
                <a:latin typeface="VNI-Times" pitchFamily="2" charset="0"/>
              </a:rPr>
              <a:t> </a:t>
            </a:r>
            <a:r>
              <a:rPr lang="en-US" b="1" dirty="0" err="1" smtClean="0">
                <a:latin typeface="VNI-Times" pitchFamily="2" charset="0"/>
              </a:rPr>
              <a:t>ngöïc</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dung </a:t>
            </a:r>
            <a:r>
              <a:rPr lang="en-US" b="1" dirty="0" err="1" smtClean="0">
                <a:latin typeface="VNI-Times" pitchFamily="2" charset="0"/>
              </a:rPr>
              <a:t>naïp</a:t>
            </a:r>
            <a:r>
              <a:rPr lang="en-US" b="1" dirty="0" smtClean="0">
                <a:latin typeface="VNI-Times" pitchFamily="2" charset="0"/>
              </a:rPr>
              <a:t> opioid</a:t>
            </a:r>
            <a:endParaRPr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p:cNvSpPr>
          <p:nvPr>
            <p:ph type="title"/>
          </p:nvPr>
        </p:nvSpPr>
        <p:spPr>
          <a:prstGeom prst="rect">
            <a:avLst/>
          </a:prstGeom>
        </p:spPr>
        <p:txBody>
          <a:bodyPr/>
          <a:lstStyle/>
          <a:p>
            <a:r>
              <a:rPr lang="en-US" dirty="0" smtClean="0">
                <a:latin typeface="VNI-Bodon-Poster" pitchFamily="2" charset="0"/>
              </a:rPr>
              <a:t>RCH 2016</a:t>
            </a:r>
            <a:endParaRPr dirty="0">
              <a:latin typeface="VNI-Bodon-Poster" pitchFamily="2" charset="0"/>
            </a:endParaRPr>
          </a:p>
        </p:txBody>
      </p:sp>
      <p:sp>
        <p:nvSpPr>
          <p:cNvPr id="268" name="Shape 268"/>
          <p:cNvSpPr>
            <a:spLocks noGrp="1"/>
          </p:cNvSpPr>
          <p:nvPr>
            <p:ph type="body" idx="1"/>
          </p:nvPr>
        </p:nvSpPr>
        <p:spPr>
          <a:prstGeom prst="rect">
            <a:avLst/>
          </a:prstGeom>
        </p:spPr>
        <p:txBody>
          <a:bodyPr/>
          <a:lstStyle/>
          <a:p>
            <a:r>
              <a:rPr lang="en-US" b="1" dirty="0" err="1" smtClean="0">
                <a:latin typeface="VNI-Times" pitchFamily="2" charset="0"/>
              </a:rPr>
              <a:t>Teâ</a:t>
            </a:r>
            <a:r>
              <a:rPr lang="en-US" b="1" dirty="0" smtClean="0">
                <a:latin typeface="VNI-Times" pitchFamily="2" charset="0"/>
              </a:rPr>
              <a:t> </a:t>
            </a:r>
            <a:r>
              <a:rPr lang="en-US" b="1" dirty="0" err="1" smtClean="0">
                <a:latin typeface="VNI-Times" pitchFamily="2" charset="0"/>
              </a:rPr>
              <a:t>xöông</a:t>
            </a:r>
            <a:r>
              <a:rPr lang="en-US" b="1" dirty="0" smtClean="0">
                <a:latin typeface="VNI-Times" pitchFamily="2" charset="0"/>
              </a:rPr>
              <a:t> </a:t>
            </a:r>
            <a:r>
              <a:rPr lang="en-US" b="1" dirty="0" err="1" smtClean="0">
                <a:latin typeface="VNI-Times" pitchFamily="2" charset="0"/>
              </a:rPr>
              <a:t>cuøng</a:t>
            </a:r>
            <a:endParaRPr lang="en-US" b="1" dirty="0" smtClean="0">
              <a:latin typeface="VNI-Times" pitchFamily="2" charset="0"/>
            </a:endParaRPr>
          </a:p>
          <a:p>
            <a:r>
              <a:rPr lang="en-US" b="1" dirty="0" err="1" smtClean="0">
                <a:latin typeface="VNI-Times" pitchFamily="2" charset="0"/>
              </a:rPr>
              <a:t>Teâ</a:t>
            </a:r>
            <a:r>
              <a:rPr lang="en-US" b="1" dirty="0" smtClean="0">
                <a:latin typeface="VNI-Times" pitchFamily="2" charset="0"/>
              </a:rPr>
              <a:t> chi </a:t>
            </a:r>
            <a:r>
              <a:rPr lang="en-US" b="1" dirty="0" err="1" smtClean="0">
                <a:latin typeface="VNI-Times" pitchFamily="2" charset="0"/>
              </a:rPr>
              <a:t>döôùi</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TK </a:t>
            </a:r>
            <a:r>
              <a:rPr lang="en-US" b="1" dirty="0" err="1" smtClean="0">
                <a:latin typeface="VNI-Times" pitchFamily="2" charset="0"/>
              </a:rPr>
              <a:t>beïn</a:t>
            </a:r>
            <a:endParaRPr lang="en-US" b="1" dirty="0" smtClean="0">
              <a:latin typeface="VNI-Times" pitchFamily="2" charset="0"/>
            </a:endParaRPr>
          </a:p>
          <a:p>
            <a:r>
              <a:rPr lang="en-US" b="1" dirty="0" err="1" smtClean="0">
                <a:latin typeface="VNI-Times" pitchFamily="2" charset="0"/>
              </a:rPr>
              <a:t>Teâ</a:t>
            </a:r>
            <a:r>
              <a:rPr lang="en-US" b="1" dirty="0" smtClean="0">
                <a:latin typeface="VNI-Times" pitchFamily="2" charset="0"/>
              </a:rPr>
              <a:t> </a:t>
            </a:r>
            <a:r>
              <a:rPr lang="en-US" b="1" dirty="0" err="1" smtClean="0">
                <a:latin typeface="VNI-Times" pitchFamily="2" charset="0"/>
              </a:rPr>
              <a:t>taïi</a:t>
            </a:r>
            <a:r>
              <a:rPr lang="en-US" b="1" dirty="0" smtClean="0">
                <a:latin typeface="VNI-Times" pitchFamily="2" charset="0"/>
              </a:rPr>
              <a:t> </a:t>
            </a:r>
            <a:r>
              <a:rPr lang="en-US" b="1" dirty="0" err="1" smtClean="0">
                <a:latin typeface="VNI-Times" pitchFamily="2" charset="0"/>
              </a:rPr>
              <a:t>choå</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teâ</a:t>
            </a:r>
            <a:r>
              <a:rPr lang="en-US" b="1" dirty="0" smtClean="0">
                <a:latin typeface="VNI-Times" pitchFamily="2" charset="0"/>
              </a:rPr>
              <a:t> </a:t>
            </a:r>
            <a:r>
              <a:rPr lang="en-US" b="1" dirty="0" err="1" smtClean="0">
                <a:latin typeface="VNI-Times" pitchFamily="2" charset="0"/>
              </a:rPr>
              <a:t>thaám</a:t>
            </a:r>
            <a:endParaRPr lang="en-US" b="1" dirty="0" smtClean="0">
              <a:latin typeface="VNI-Times" pitchFamily="2" charset="0"/>
            </a:endParaRPr>
          </a:p>
          <a:p>
            <a:r>
              <a:rPr lang="en-US" b="1" dirty="0" err="1" smtClean="0">
                <a:latin typeface="VNI-Times" pitchFamily="2" charset="0"/>
              </a:rPr>
              <a:t>Teâ</a:t>
            </a:r>
            <a:r>
              <a:rPr lang="en-US" b="1" dirty="0" smtClean="0">
                <a:latin typeface="VNI-Times" pitchFamily="2" charset="0"/>
              </a:rPr>
              <a:t> </a:t>
            </a:r>
            <a:r>
              <a:rPr lang="en-US" b="1" dirty="0" err="1" smtClean="0">
                <a:latin typeface="VNI-Times" pitchFamily="2" charset="0"/>
              </a:rPr>
              <a:t>tuûy</a:t>
            </a:r>
            <a:r>
              <a:rPr lang="en-US" b="1" dirty="0" smtClean="0">
                <a:latin typeface="VNI-Times" pitchFamily="2" charset="0"/>
              </a:rPr>
              <a:t> </a:t>
            </a:r>
            <a:r>
              <a:rPr lang="en-US" b="1" dirty="0" err="1" smtClean="0">
                <a:latin typeface="VNI-Times" pitchFamily="2" charset="0"/>
              </a:rPr>
              <a:t>soáng</a:t>
            </a:r>
            <a:r>
              <a:rPr lang="en-US" b="1" dirty="0" smtClean="0">
                <a:latin typeface="VNI-Times" pitchFamily="2" charset="0"/>
              </a:rPr>
              <a:t> </a:t>
            </a:r>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sô</a:t>
            </a:r>
            <a:r>
              <a:rPr lang="en-US" b="1" dirty="0" smtClean="0">
                <a:latin typeface="VNI-Times" pitchFamily="2" charset="0"/>
              </a:rPr>
              <a:t> </a:t>
            </a:r>
            <a:r>
              <a:rPr lang="en-US" b="1" dirty="0" err="1" smtClean="0">
                <a:latin typeface="VNI-Times" pitchFamily="2" charset="0"/>
              </a:rPr>
              <a:t>sinh</a:t>
            </a:r>
            <a:endParaRPr dirty="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asted-image.tiff"/>
          <p:cNvPicPr>
            <a:picLocks noChangeAspect="1"/>
          </p:cNvPicPr>
          <p:nvPr/>
        </p:nvPicPr>
        <p:blipFill>
          <a:blip r:embed="rId2">
            <a:extLst/>
          </a:blip>
          <a:stretch>
            <a:fillRect/>
          </a:stretch>
        </p:blipFill>
        <p:spPr>
          <a:xfrm>
            <a:off x="2024880" y="1307447"/>
            <a:ext cx="8955040" cy="6711683"/>
          </a:xfrm>
          <a:prstGeom prst="rect">
            <a:avLst/>
          </a:prstGeom>
          <a:ln w="25400">
            <a:solidFill>
              <a:srgbClr val="000000"/>
            </a:solidFill>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asted-image.jpg"/>
          <p:cNvPicPr>
            <a:picLocks noChangeAspect="1"/>
          </p:cNvPicPr>
          <p:nvPr/>
        </p:nvPicPr>
        <p:blipFill>
          <a:blip r:embed="rId3">
            <a:extLst/>
          </a:blip>
          <a:stretch>
            <a:fillRect/>
          </a:stretch>
        </p:blipFill>
        <p:spPr>
          <a:xfrm>
            <a:off x="0" y="-4876800"/>
            <a:ext cx="13004800" cy="19507200"/>
          </a:xfrm>
          <a:prstGeom prst="rect">
            <a:avLst/>
          </a:prstGeom>
          <a:ln w="12700">
            <a:miter lim="400000"/>
          </a:ln>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p:nvPr>
        </p:nvSpPr>
        <p:spPr>
          <a:prstGeom prst="rect">
            <a:avLst/>
          </a:prstGeom>
        </p:spPr>
        <p:txBody>
          <a:bodyPr>
            <a:normAutofit/>
          </a:bodyPr>
          <a:lstStyle/>
          <a:p>
            <a:r>
              <a:rPr lang="en-US" sz="5400" dirty="0" smtClean="0">
                <a:latin typeface="VNI-Bodon-Poster" pitchFamily="2" charset="0"/>
              </a:rPr>
              <a:t>GAÂY TEÂ VUØNG – TIME OUT</a:t>
            </a:r>
            <a:endParaRPr sz="5400" dirty="0">
              <a:latin typeface="VNI-Bodon-Poster" pitchFamily="2" charset="0"/>
            </a:endParaRPr>
          </a:p>
        </p:txBody>
      </p:sp>
      <p:sp>
        <p:nvSpPr>
          <p:cNvPr id="273" name="Shape 273"/>
          <p:cNvSpPr>
            <a:spLocks noGrp="1"/>
          </p:cNvSpPr>
          <p:nvPr>
            <p:ph type="body" idx="1"/>
          </p:nvPr>
        </p:nvSpPr>
        <p:spPr>
          <a:prstGeom prst="rect">
            <a:avLst/>
          </a:prstGeom>
        </p:spPr>
        <p:txBody>
          <a:bodyPr/>
          <a:lstStyle/>
          <a:p>
            <a:r>
              <a:rPr lang="en-US" b="1" dirty="0" err="1" smtClean="0">
                <a:latin typeface="VNI-Times" pitchFamily="2" charset="0"/>
              </a:rPr>
              <a:t>Ñuùng</a:t>
            </a:r>
            <a:r>
              <a:rPr lang="en-US" b="1" dirty="0" smtClean="0">
                <a:latin typeface="VNI-Times" pitchFamily="2" charset="0"/>
              </a:rPr>
              <a:t> </a:t>
            </a:r>
            <a:r>
              <a:rPr lang="en-US" b="1" dirty="0" err="1" smtClean="0">
                <a:latin typeface="VNI-Times" pitchFamily="2" charset="0"/>
              </a:rPr>
              <a:t>beänh</a:t>
            </a:r>
            <a:r>
              <a:rPr lang="en-US" b="1" dirty="0" smtClean="0">
                <a:latin typeface="VNI-Times" pitchFamily="2" charset="0"/>
              </a:rPr>
              <a:t> </a:t>
            </a:r>
            <a:r>
              <a:rPr lang="en-US" b="1" dirty="0" err="1" smtClean="0">
                <a:latin typeface="VNI-Times" pitchFamily="2" charset="0"/>
              </a:rPr>
              <a:t>nhaân</a:t>
            </a:r>
            <a:endParaRPr lang="en-US" b="1" dirty="0" smtClean="0">
              <a:latin typeface="VNI-Times" pitchFamily="2" charset="0"/>
            </a:endParaRPr>
          </a:p>
          <a:p>
            <a:r>
              <a:rPr lang="en-US" b="1" dirty="0" err="1" smtClean="0">
                <a:latin typeface="VNI-Times" pitchFamily="2" charset="0"/>
              </a:rPr>
              <a:t>Ñuùng</a:t>
            </a:r>
            <a:r>
              <a:rPr lang="en-US" b="1" dirty="0" smtClean="0">
                <a:latin typeface="VNI-Times" pitchFamily="2" charset="0"/>
              </a:rPr>
              <a:t> </a:t>
            </a:r>
            <a:r>
              <a:rPr lang="en-US" b="1" dirty="0" err="1" smtClean="0">
                <a:latin typeface="VNI-Times" pitchFamily="2" charset="0"/>
              </a:rPr>
              <a:t>phöông</a:t>
            </a:r>
            <a:r>
              <a:rPr lang="en-US" b="1" dirty="0" smtClean="0">
                <a:latin typeface="VNI-Times" pitchFamily="2" charset="0"/>
              </a:rPr>
              <a:t> </a:t>
            </a:r>
            <a:r>
              <a:rPr lang="en-US" b="1" dirty="0" err="1" smtClean="0">
                <a:latin typeface="VNI-Times" pitchFamily="2" charset="0"/>
              </a:rPr>
              <a:t>phaùp</a:t>
            </a:r>
            <a:r>
              <a:rPr lang="en-US" b="1" dirty="0" smtClean="0">
                <a:latin typeface="VNI-Times" pitchFamily="2" charset="0"/>
              </a:rPr>
              <a:t> </a:t>
            </a:r>
            <a:r>
              <a:rPr lang="en-US" b="1" dirty="0" err="1" smtClean="0">
                <a:latin typeface="VNI-Times" pitchFamily="2" charset="0"/>
              </a:rPr>
              <a:t>gaây</a:t>
            </a:r>
            <a:r>
              <a:rPr lang="en-US" b="1" dirty="0" smtClean="0">
                <a:latin typeface="VNI-Times" pitchFamily="2" charset="0"/>
              </a:rPr>
              <a:t> </a:t>
            </a:r>
            <a:r>
              <a:rPr lang="en-US" b="1" dirty="0" err="1" smtClean="0">
                <a:latin typeface="VNI-Times" pitchFamily="2" charset="0"/>
              </a:rPr>
              <a:t>teâ</a:t>
            </a:r>
            <a:endParaRPr lang="en-US" b="1" dirty="0" smtClean="0">
              <a:latin typeface="VNI-Times" pitchFamily="2" charset="0"/>
            </a:endParaRPr>
          </a:p>
          <a:p>
            <a:r>
              <a:rPr lang="en-US" b="1" dirty="0" err="1" smtClean="0">
                <a:latin typeface="VNI-Times" pitchFamily="2" charset="0"/>
              </a:rPr>
              <a:t>Ñuùng</a:t>
            </a:r>
            <a:r>
              <a:rPr lang="en-US" b="1" dirty="0" smtClean="0">
                <a:latin typeface="VNI-Times" pitchFamily="2" charset="0"/>
              </a:rPr>
              <a:t> </a:t>
            </a:r>
            <a:r>
              <a:rPr lang="en-US" b="1" dirty="0" err="1" smtClean="0">
                <a:latin typeface="VNI-Times" pitchFamily="2" charset="0"/>
              </a:rPr>
              <a:t>beân</a:t>
            </a:r>
            <a:endParaRPr lang="en-US" b="1" dirty="0" smtClean="0">
              <a:latin typeface="VNI-Times" pitchFamily="2" charset="0"/>
            </a:endParaRPr>
          </a:p>
          <a:p>
            <a:r>
              <a:rPr lang="en-US" b="1" dirty="0" err="1" smtClean="0">
                <a:latin typeface="VNI-Times" pitchFamily="2" charset="0"/>
              </a:rPr>
              <a:t>Thoâng</a:t>
            </a:r>
            <a:r>
              <a:rPr lang="en-US" b="1" dirty="0" smtClean="0">
                <a:latin typeface="VNI-Times" pitchFamily="2" charset="0"/>
              </a:rPr>
              <a:t> tin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ñoàng</a:t>
            </a:r>
            <a:r>
              <a:rPr lang="en-US" b="1" dirty="0" smtClean="0">
                <a:latin typeface="VNI-Times" pitchFamily="2" charset="0"/>
              </a:rPr>
              <a:t> </a:t>
            </a:r>
            <a:r>
              <a:rPr lang="en-US" b="1" dirty="0" err="1" smtClean="0">
                <a:latin typeface="VNI-Times" pitchFamily="2" charset="0"/>
              </a:rPr>
              <a:t>yù</a:t>
            </a:r>
            <a:r>
              <a:rPr lang="en-US" b="1" dirty="0" smtClean="0">
                <a:latin typeface="VNI-Times" pitchFamily="2" charset="0"/>
              </a:rPr>
              <a:t> </a:t>
            </a:r>
            <a:r>
              <a:rPr lang="en-US" b="1" dirty="0" err="1" smtClean="0">
                <a:latin typeface="VNI-Times" pitchFamily="2" charset="0"/>
              </a:rPr>
              <a:t>voâ</a:t>
            </a:r>
            <a:r>
              <a:rPr lang="en-US" b="1" dirty="0" smtClean="0">
                <a:latin typeface="VNI-Times" pitchFamily="2" charset="0"/>
              </a:rPr>
              <a:t> </a:t>
            </a:r>
            <a:r>
              <a:rPr lang="en-US" b="1" dirty="0" err="1" smtClean="0">
                <a:latin typeface="VNI-Times" pitchFamily="2" charset="0"/>
              </a:rPr>
              <a:t>caûm</a:t>
            </a:r>
            <a:endParaRPr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title"/>
          </p:nvPr>
        </p:nvSpPr>
        <p:spPr>
          <a:prstGeom prst="rect">
            <a:avLst/>
          </a:prstGeom>
        </p:spPr>
        <p:txBody>
          <a:bodyPr/>
          <a:lstStyle/>
          <a:p>
            <a:r>
              <a:rPr lang="en-US" dirty="0" smtClean="0">
                <a:latin typeface="VNI-Bodon-Poster" pitchFamily="2" charset="0"/>
              </a:rPr>
              <a:t>ÑOÀNG YÙ VOÂ CAÛM</a:t>
            </a:r>
            <a:endParaRPr dirty="0">
              <a:latin typeface="VNI-Bodon-Poster" pitchFamily="2" charset="0"/>
            </a:endParaRPr>
          </a:p>
        </p:txBody>
      </p:sp>
      <p:sp>
        <p:nvSpPr>
          <p:cNvPr id="276" name="Shape 276"/>
          <p:cNvSpPr>
            <a:spLocks noGrp="1"/>
          </p:cNvSpPr>
          <p:nvPr>
            <p:ph type="body" idx="1"/>
          </p:nvPr>
        </p:nvSpPr>
        <p:spPr>
          <a:prstGeom prst="rect">
            <a:avLst/>
          </a:prstGeom>
        </p:spPr>
        <p:txBody>
          <a:bodyPr/>
          <a:lstStyle/>
          <a:p>
            <a:r>
              <a:rPr lang="en-US" b="1" dirty="0" err="1" smtClean="0">
                <a:latin typeface="VNI-Times" pitchFamily="2" charset="0"/>
              </a:rPr>
              <a:t>Keá</a:t>
            </a:r>
            <a:r>
              <a:rPr lang="en-US" b="1" dirty="0" smtClean="0">
                <a:latin typeface="VNI-Times" pitchFamily="2" charset="0"/>
              </a:rPr>
              <a:t> </a:t>
            </a:r>
            <a:r>
              <a:rPr lang="en-US" b="1" dirty="0" err="1" smtClean="0">
                <a:latin typeface="VNI-Times" pitchFamily="2" charset="0"/>
              </a:rPr>
              <a:t>hoaïch</a:t>
            </a:r>
            <a:r>
              <a:rPr lang="en-US" b="1" dirty="0" smtClean="0">
                <a:latin typeface="VNI-Times" pitchFamily="2" charset="0"/>
              </a:rPr>
              <a:t> </a:t>
            </a:r>
            <a:r>
              <a:rPr lang="en-US" b="1" dirty="0" err="1" smtClean="0">
                <a:latin typeface="VNI-Times" pitchFamily="2" charset="0"/>
              </a:rPr>
              <a:t>voâ</a:t>
            </a:r>
            <a:r>
              <a:rPr lang="en-US" b="1" dirty="0" smtClean="0">
                <a:latin typeface="VNI-Times" pitchFamily="2" charset="0"/>
              </a:rPr>
              <a:t> </a:t>
            </a:r>
            <a:r>
              <a:rPr lang="en-US" b="1" dirty="0" err="1" smtClean="0">
                <a:latin typeface="VNI-Times" pitchFamily="2" charset="0"/>
              </a:rPr>
              <a:t>caûm</a:t>
            </a:r>
            <a:endParaRPr lang="en-US" b="1" dirty="0" smtClean="0">
              <a:latin typeface="VNI-Times" pitchFamily="2" charset="0"/>
            </a:endParaRPr>
          </a:p>
          <a:p>
            <a:r>
              <a:rPr lang="en-US" b="1" dirty="0" err="1" smtClean="0">
                <a:latin typeface="VNI-Times" pitchFamily="2" charset="0"/>
              </a:rPr>
              <a:t>Nguy</a:t>
            </a:r>
            <a:r>
              <a:rPr lang="en-US" b="1" dirty="0" smtClean="0">
                <a:latin typeface="VNI-Times" pitchFamily="2" charset="0"/>
              </a:rPr>
              <a:t> </a:t>
            </a:r>
            <a:r>
              <a:rPr lang="en-US" b="1" dirty="0" err="1" smtClean="0">
                <a:latin typeface="VNI-Times" pitchFamily="2" charset="0"/>
              </a:rPr>
              <a:t>cô</a:t>
            </a:r>
            <a:r>
              <a:rPr lang="en-US" b="1" dirty="0">
                <a:latin typeface="VNI-Times" pitchFamily="2" charset="0"/>
              </a:rPr>
              <a:t> </a:t>
            </a:r>
            <a:r>
              <a:rPr lang="en-US" b="1" dirty="0" smtClean="0">
                <a:latin typeface="VNI-Times" pitchFamily="2" charset="0"/>
              </a:rPr>
              <a:t>so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thuaän</a:t>
            </a:r>
            <a:r>
              <a:rPr lang="en-US" b="1" dirty="0" smtClean="0">
                <a:latin typeface="VNI-Times" pitchFamily="2" charset="0"/>
              </a:rPr>
              <a:t> </a:t>
            </a:r>
            <a:r>
              <a:rPr lang="en-US" b="1" dirty="0" err="1" smtClean="0">
                <a:latin typeface="VNI-Times" pitchFamily="2" charset="0"/>
              </a:rPr>
              <a:t>lôïi</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bieän</a:t>
            </a:r>
            <a:r>
              <a:rPr lang="en-US" b="1" dirty="0" smtClean="0">
                <a:latin typeface="VNI-Times" pitchFamily="2" charset="0"/>
              </a:rPr>
              <a:t> </a:t>
            </a:r>
            <a:r>
              <a:rPr lang="en-US" b="1" dirty="0" err="1" smtClean="0">
                <a:latin typeface="VNI-Times" pitchFamily="2" charset="0"/>
              </a:rPr>
              <a:t>phaùp</a:t>
            </a:r>
            <a:r>
              <a:rPr lang="en-US" b="1" dirty="0" smtClean="0">
                <a:latin typeface="VNI-Times" pitchFamily="2" charset="0"/>
              </a:rPr>
              <a:t> </a:t>
            </a:r>
            <a:r>
              <a:rPr lang="en-US" b="1" dirty="0" err="1" smtClean="0">
                <a:latin typeface="VNI-Times" pitchFamily="2" charset="0"/>
              </a:rPr>
              <a:t>thay</a:t>
            </a:r>
            <a:r>
              <a:rPr lang="en-US" b="1" dirty="0" smtClean="0">
                <a:latin typeface="VNI-Times" pitchFamily="2" charset="0"/>
              </a:rPr>
              <a:t> </a:t>
            </a:r>
            <a:r>
              <a:rPr lang="en-US" b="1" dirty="0" err="1" smtClean="0">
                <a:latin typeface="VNI-Times" pitchFamily="2" charset="0"/>
              </a:rPr>
              <a:t>theá</a:t>
            </a:r>
            <a:endParaRPr lang="en-US" b="1" dirty="0" smtClean="0">
              <a:latin typeface="VNI-Times" pitchFamily="2" charset="0"/>
            </a:endParaRPr>
          </a:p>
          <a:p>
            <a:r>
              <a:rPr lang="en-US" b="1" dirty="0" err="1" smtClean="0">
                <a:latin typeface="VNI-Times" pitchFamily="2" charset="0"/>
              </a:rPr>
              <a:t>Thaûo</a:t>
            </a:r>
            <a:r>
              <a:rPr lang="en-US" b="1" dirty="0" smtClean="0">
                <a:latin typeface="VNI-Times" pitchFamily="2" charset="0"/>
              </a:rPr>
              <a:t> </a:t>
            </a:r>
            <a:r>
              <a:rPr lang="en-US" b="1" dirty="0" err="1" smtClean="0">
                <a:latin typeface="VNI-Times" pitchFamily="2" charset="0"/>
              </a:rPr>
              <a:t>luaän</a:t>
            </a:r>
            <a:endParaRPr lang="en-US" b="1" dirty="0" smtClean="0">
              <a:latin typeface="VNI-Times" pitchFamily="2" charset="0"/>
            </a:endParaRPr>
          </a:p>
          <a:p>
            <a:r>
              <a:rPr lang="en-US" b="1" dirty="0" err="1" smtClean="0">
                <a:latin typeface="VNI-Times" pitchFamily="2" charset="0"/>
              </a:rPr>
              <a:t>Caâu</a:t>
            </a:r>
            <a:r>
              <a:rPr lang="en-US" b="1" dirty="0" smtClean="0">
                <a:latin typeface="VNI-Times" pitchFamily="2" charset="0"/>
              </a:rPr>
              <a:t> </a:t>
            </a:r>
            <a:r>
              <a:rPr lang="en-US" b="1" dirty="0" err="1" smtClean="0">
                <a:latin typeface="VNI-Times" pitchFamily="2" charset="0"/>
              </a:rPr>
              <a:t>hoûi</a:t>
            </a:r>
            <a:endParaRPr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p:cNvSpPr>
          <p:nvPr>
            <p:ph type="body" sz="half" idx="1"/>
          </p:nvPr>
        </p:nvSpPr>
        <p:spPr>
          <a:xfrm>
            <a:off x="952500" y="2603500"/>
            <a:ext cx="6294691" cy="6286500"/>
          </a:xfrm>
          <a:prstGeom prst="rect">
            <a:avLst/>
          </a:prstGeom>
        </p:spPr>
        <p:txBody>
          <a:bodyPr>
            <a:normAutofit/>
          </a:bodyPr>
          <a:lstStyle/>
          <a:p>
            <a:r>
              <a:rPr lang="en-US" b="1" dirty="0" err="1" smtClean="0">
                <a:latin typeface="VNI-Times" pitchFamily="2" charset="0"/>
              </a:rPr>
              <a:t>Chuù</a:t>
            </a:r>
            <a:r>
              <a:rPr lang="en-US" b="1" dirty="0" smtClean="0">
                <a:latin typeface="VNI-Times" pitchFamily="2" charset="0"/>
              </a:rPr>
              <a:t> </a:t>
            </a:r>
            <a:r>
              <a:rPr lang="en-US" b="1" dirty="0" err="1" smtClean="0">
                <a:latin typeface="VNI-Times" pitchFamily="2" charset="0"/>
              </a:rPr>
              <a:t>yù</a:t>
            </a:r>
            <a:r>
              <a:rPr lang="en-US" b="1" dirty="0" smtClean="0">
                <a:latin typeface="VNI-Times" pitchFamily="2" charset="0"/>
              </a:rPr>
              <a:t> </a:t>
            </a:r>
            <a:r>
              <a:rPr lang="en-US" b="1" dirty="0" err="1" smtClean="0">
                <a:latin typeface="VNI-Times" pitchFamily="2" charset="0"/>
              </a:rPr>
              <a:t>thoâng</a:t>
            </a:r>
            <a:r>
              <a:rPr lang="en-US" b="1" dirty="0" smtClean="0">
                <a:latin typeface="VNI-Times" pitchFamily="2" charset="0"/>
              </a:rPr>
              <a:t> tin </a:t>
            </a:r>
            <a:r>
              <a:rPr lang="en-US" b="1" dirty="0" err="1" smtClean="0">
                <a:latin typeface="VNI-Times" pitchFamily="2" charset="0"/>
              </a:rPr>
              <a:t>roäng</a:t>
            </a:r>
            <a:r>
              <a:rPr lang="en-US" b="1" dirty="0" smtClean="0">
                <a:latin typeface="VNI-Times" pitchFamily="2" charset="0"/>
              </a:rPr>
              <a:t> </a:t>
            </a:r>
            <a:r>
              <a:rPr lang="en-US" b="1" dirty="0" err="1" smtClean="0">
                <a:latin typeface="VNI-Times" pitchFamily="2" charset="0"/>
              </a:rPr>
              <a:t>raõi</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söï</a:t>
            </a:r>
            <a:r>
              <a:rPr lang="en-US" b="1" dirty="0" smtClean="0">
                <a:latin typeface="VNI-Times" pitchFamily="2" charset="0"/>
              </a:rPr>
              <a:t> </a:t>
            </a:r>
            <a:r>
              <a:rPr lang="en-US" b="1" dirty="0" err="1" smtClean="0">
                <a:latin typeface="VNI-Times" pitchFamily="2" charset="0"/>
              </a:rPr>
              <a:t>ñoàng</a:t>
            </a:r>
            <a:r>
              <a:rPr lang="en-US" b="1" dirty="0" smtClean="0">
                <a:latin typeface="VNI-Times" pitchFamily="2" charset="0"/>
              </a:rPr>
              <a:t> </a:t>
            </a:r>
            <a:r>
              <a:rPr lang="en-US" b="1" dirty="0" err="1" smtClean="0">
                <a:latin typeface="VNI-Times" pitchFamily="2" charset="0"/>
              </a:rPr>
              <a:t>yù</a:t>
            </a:r>
            <a:r>
              <a:rPr lang="en-US" b="1" dirty="0" smtClean="0">
                <a:latin typeface="VNI-Times" pitchFamily="2" charset="0"/>
              </a:rPr>
              <a:t> </a:t>
            </a:r>
            <a:r>
              <a:rPr lang="en-US" b="1" dirty="0" err="1" smtClean="0">
                <a:latin typeface="VNI-Times" pitchFamily="2" charset="0"/>
              </a:rPr>
              <a:t>thích</a:t>
            </a:r>
            <a:r>
              <a:rPr lang="en-US" b="1" dirty="0" smtClean="0">
                <a:latin typeface="VNI-Times" pitchFamily="2" charset="0"/>
              </a:rPr>
              <a:t> </a:t>
            </a:r>
            <a:r>
              <a:rPr lang="en-US" b="1" dirty="0" err="1" smtClean="0">
                <a:latin typeface="VNI-Times" pitchFamily="2" charset="0"/>
              </a:rPr>
              <a:t>ñaùng</a:t>
            </a:r>
            <a:r>
              <a:rPr lang="en-US" b="1" dirty="0" smtClean="0">
                <a:latin typeface="VNI-Times" pitchFamily="2" charset="0"/>
              </a:rPr>
              <a:t> </a:t>
            </a:r>
            <a:r>
              <a:rPr lang="en-US" b="1" dirty="0" err="1" smtClean="0">
                <a:latin typeface="VNI-Times" pitchFamily="2" charset="0"/>
              </a:rPr>
              <a:t>cuûa</a:t>
            </a:r>
            <a:r>
              <a:rPr lang="en-US" b="1" dirty="0" smtClean="0">
                <a:latin typeface="VNI-Times" pitchFamily="2" charset="0"/>
              </a:rPr>
              <a:t> cha </a:t>
            </a:r>
            <a:r>
              <a:rPr lang="en-US" b="1" dirty="0" err="1" smtClean="0">
                <a:latin typeface="VNI-Times" pitchFamily="2" charset="0"/>
              </a:rPr>
              <a:t>meï</a:t>
            </a:r>
            <a:r>
              <a:rPr lang="en-US" b="1" dirty="0" smtClean="0">
                <a:latin typeface="VNI-Times" pitchFamily="2" charset="0"/>
              </a:rPr>
              <a:t> </a:t>
            </a:r>
            <a:r>
              <a:rPr lang="en-US" b="1" dirty="0" err="1" smtClean="0">
                <a:latin typeface="VNI-Times" pitchFamily="2" charset="0"/>
              </a:rPr>
              <a:t>beänh</a:t>
            </a:r>
            <a:r>
              <a:rPr lang="en-US" b="1" dirty="0" smtClean="0">
                <a:latin typeface="VNI-Times" pitchFamily="2" charset="0"/>
              </a:rPr>
              <a:t> </a:t>
            </a:r>
            <a:r>
              <a:rPr lang="en-US" b="1" dirty="0" err="1" smtClean="0">
                <a:latin typeface="VNI-Times" pitchFamily="2" charset="0"/>
              </a:rPr>
              <a:t>nhi</a:t>
            </a:r>
            <a:endParaRPr lang="en-US" b="1" dirty="0" smtClean="0">
              <a:latin typeface="VNI-Times" pitchFamily="2" charset="0"/>
            </a:endParaRPr>
          </a:p>
          <a:p>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döõ</a:t>
            </a:r>
            <a:r>
              <a:rPr lang="en-US" b="1" dirty="0" smtClean="0">
                <a:latin typeface="VNI-Times" pitchFamily="2" charset="0"/>
              </a:rPr>
              <a:t> </a:t>
            </a:r>
            <a:r>
              <a:rPr lang="en-US" b="1" dirty="0" err="1" smtClean="0">
                <a:latin typeface="VNI-Times" pitchFamily="2" charset="0"/>
              </a:rPr>
              <a:t>lieäu</a:t>
            </a:r>
            <a:r>
              <a:rPr lang="en-US" b="1" dirty="0" smtClean="0">
                <a:latin typeface="VNI-Times" pitchFamily="2" charset="0"/>
              </a:rPr>
              <a:t> </a:t>
            </a:r>
            <a:r>
              <a:rPr lang="en-US" b="1" dirty="0" err="1" smtClean="0">
                <a:latin typeface="VNI-Times" pitchFamily="2" charset="0"/>
              </a:rPr>
              <a:t>vaãn</a:t>
            </a:r>
            <a:r>
              <a:rPr lang="en-US" b="1" dirty="0" smtClean="0">
                <a:latin typeface="VNI-Times" pitchFamily="2" charset="0"/>
              </a:rPr>
              <a:t> </a:t>
            </a:r>
            <a:r>
              <a:rPr lang="en-US" b="1" dirty="0" err="1" smtClean="0">
                <a:latin typeface="VNI-Times" pitchFamily="2" charset="0"/>
              </a:rPr>
              <a:t>chöa</a:t>
            </a:r>
            <a:r>
              <a:rPr lang="en-US" b="1" dirty="0" smtClean="0">
                <a:latin typeface="VNI-Times" pitchFamily="2" charset="0"/>
              </a:rPr>
              <a:t> </a:t>
            </a:r>
            <a:r>
              <a:rPr lang="en-US" b="1" dirty="0" err="1" smtClean="0">
                <a:latin typeface="VNI-Times" pitchFamily="2" charset="0"/>
              </a:rPr>
              <a:t>keát</a:t>
            </a:r>
            <a:r>
              <a:rPr lang="en-US" b="1" dirty="0" smtClean="0">
                <a:latin typeface="VNI-Times" pitchFamily="2" charset="0"/>
              </a:rPr>
              <a:t> </a:t>
            </a:r>
            <a:r>
              <a:rPr lang="en-US" b="1" dirty="0" err="1" smtClean="0">
                <a:latin typeface="VNI-Times" pitchFamily="2" charset="0"/>
              </a:rPr>
              <a:t>luaän</a:t>
            </a:r>
            <a:r>
              <a:rPr lang="en-US" b="1" dirty="0" smtClean="0">
                <a:latin typeface="VNI-Times" pitchFamily="2" charset="0"/>
              </a:rPr>
              <a:t> </a:t>
            </a:r>
            <a:r>
              <a:rPr lang="en-US" b="1" dirty="0" err="1" smtClean="0">
                <a:latin typeface="VNI-Times" pitchFamily="2" charset="0"/>
              </a:rPr>
              <a:t>ñöôïc</a:t>
            </a:r>
            <a:endParaRPr lang="en-US" b="1" dirty="0" smtClean="0">
              <a:latin typeface="VNI-Times" pitchFamily="2" charset="0"/>
            </a:endParaRPr>
          </a:p>
          <a:p>
            <a:r>
              <a:rPr lang="en-US" b="1" dirty="0" err="1" smtClean="0">
                <a:latin typeface="VNI-Times" pitchFamily="2" charset="0"/>
              </a:rPr>
              <a:t>Nghieân</a:t>
            </a:r>
            <a:r>
              <a:rPr lang="en-US" b="1" dirty="0" smtClean="0">
                <a:latin typeface="VNI-Times" pitchFamily="2" charset="0"/>
              </a:rPr>
              <a:t> </a:t>
            </a:r>
            <a:r>
              <a:rPr lang="en-US" b="1" dirty="0" err="1" smtClean="0">
                <a:latin typeface="VNI-Times" pitchFamily="2" charset="0"/>
              </a:rPr>
              <a:t>cöùu</a:t>
            </a:r>
            <a:r>
              <a:rPr lang="en-US" b="1" dirty="0" smtClean="0">
                <a:latin typeface="VNI-Times" pitchFamily="2" charset="0"/>
              </a:rPr>
              <a:t> GAS </a:t>
            </a:r>
            <a:r>
              <a:rPr lang="en-US" b="1" dirty="0" err="1" smtClean="0">
                <a:latin typeface="VNI-Times" pitchFamily="2" charset="0"/>
              </a:rPr>
              <a:t>chæ</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keát</a:t>
            </a:r>
            <a:r>
              <a:rPr lang="en-US" b="1" dirty="0" smtClean="0">
                <a:latin typeface="VNI-Times" pitchFamily="2" charset="0"/>
              </a:rPr>
              <a:t> </a:t>
            </a:r>
            <a:r>
              <a:rPr lang="en-US" b="1" dirty="0" err="1" smtClean="0">
                <a:latin typeface="VNI-Times" pitchFamily="2" charset="0"/>
              </a:rPr>
              <a:t>quaû</a:t>
            </a:r>
            <a:r>
              <a:rPr lang="en-US" b="1" dirty="0" smtClean="0">
                <a:latin typeface="VNI-Times" pitchFamily="2" charset="0"/>
              </a:rPr>
              <a:t> </a:t>
            </a:r>
            <a:r>
              <a:rPr lang="en-US" b="1" dirty="0" err="1" smtClean="0">
                <a:latin typeface="VNI-Times" pitchFamily="2" charset="0"/>
              </a:rPr>
              <a:t>sô</a:t>
            </a:r>
            <a:r>
              <a:rPr lang="en-US" b="1" dirty="0" smtClean="0">
                <a:latin typeface="VNI-Times" pitchFamily="2" charset="0"/>
              </a:rPr>
              <a:t> </a:t>
            </a:r>
            <a:r>
              <a:rPr lang="en-US" b="1" dirty="0" err="1" smtClean="0">
                <a:latin typeface="VNI-Times" pitchFamily="2" charset="0"/>
              </a:rPr>
              <a:t>boä</a:t>
            </a:r>
            <a:endParaRPr dirty="0"/>
          </a:p>
        </p:txBody>
      </p:sp>
      <p:pic>
        <p:nvPicPr>
          <p:cNvPr id="280" name="url?sa=i&amp;source=images&amp;cd=&amp;cad=rja&amp;docid=fE_7JB6-JSO99M&amp;tbnid=Wp6swdURtDiWdM-&amp;ved=0CAgQjRwwAA&amp;url=http%3A%2F%2Fcontent.time.com%2Ftime%2Fcovers%2F0%2C16641%2C19970203%2C00.png"/>
          <p:cNvPicPr>
            <a:picLocks noChangeAspect="1"/>
          </p:cNvPicPr>
          <p:nvPr/>
        </p:nvPicPr>
        <p:blipFill>
          <a:blip r:embed="rId3">
            <a:extLst/>
          </a:blip>
          <a:stretch>
            <a:fillRect/>
          </a:stretch>
        </p:blipFill>
        <p:spPr>
          <a:xfrm>
            <a:off x="7636381" y="1804504"/>
            <a:ext cx="5080001" cy="6692901"/>
          </a:xfrm>
          <a:prstGeom prst="rect">
            <a:avLst/>
          </a:prstGeom>
          <a:ln w="12700">
            <a:miter lim="400000"/>
          </a:ln>
        </p:spPr>
      </p:pic>
      <p:sp>
        <p:nvSpPr>
          <p:cNvPr id="2" name="Title 1"/>
          <p:cNvSpPr>
            <a:spLocks noGrp="1"/>
          </p:cNvSpPr>
          <p:nvPr>
            <p:ph type="title"/>
          </p:nvPr>
        </p:nvSpPr>
        <p:spPr/>
        <p:txBody>
          <a:bodyPr/>
          <a:lstStyle/>
          <a:p>
            <a:r>
              <a:rPr lang="en-US" dirty="0" smtClean="0">
                <a:latin typeface="VNI-Bodon-Poster" pitchFamily="2" charset="0"/>
              </a:rPr>
              <a:t>NGOÂ ÑOÄC TK</a:t>
            </a:r>
            <a:endParaRPr lang="en-US" dirty="0">
              <a:latin typeface="VNI-Bodon-Poster" pitchFamily="2"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a:prstGeom prst="rect">
            <a:avLst/>
          </a:prstGeom>
        </p:spPr>
        <p:txBody>
          <a:bodyPr/>
          <a:lstStyle/>
          <a:p>
            <a:r>
              <a:rPr lang="en-US" dirty="0" smtClean="0">
                <a:latin typeface="VNI-Bodon-Poster" pitchFamily="2" charset="0"/>
              </a:rPr>
              <a:t>NGOÄ ÑOÄC TK</a:t>
            </a:r>
            <a:endParaRPr dirty="0">
              <a:latin typeface="VNI-Bodon-Poster" pitchFamily="2" charset="0"/>
            </a:endParaRPr>
          </a:p>
        </p:txBody>
      </p:sp>
      <p:sp>
        <p:nvSpPr>
          <p:cNvPr id="285" name="Shape 285"/>
          <p:cNvSpPr>
            <a:spLocks noGrp="1"/>
          </p:cNvSpPr>
          <p:nvPr>
            <p:ph type="body" idx="1"/>
          </p:nvPr>
        </p:nvSpPr>
        <p:spPr>
          <a:prstGeom prst="rect">
            <a:avLst/>
          </a:prstGeom>
        </p:spPr>
        <p:txBody>
          <a:bodyPr>
            <a:normAutofit/>
          </a:bodyPr>
          <a:lstStyle/>
          <a:p>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thuoác</a:t>
            </a:r>
            <a:r>
              <a:rPr lang="en-US" b="1" dirty="0" smtClean="0">
                <a:latin typeface="VNI-Times" pitchFamily="2" charset="0"/>
              </a:rPr>
              <a:t> </a:t>
            </a:r>
            <a:r>
              <a:rPr lang="en-US" b="1" dirty="0" err="1" smtClean="0">
                <a:latin typeface="VNI-Times" pitchFamily="2" charset="0"/>
              </a:rPr>
              <a:t>meâ</a:t>
            </a:r>
            <a:r>
              <a:rPr lang="en-US" b="1" dirty="0" smtClean="0">
                <a:latin typeface="VNI-Times" pitchFamily="2" charset="0"/>
              </a:rPr>
              <a:t> </a:t>
            </a:r>
            <a:r>
              <a:rPr lang="en-US" b="1" dirty="0" err="1" smtClean="0">
                <a:latin typeface="VNI-Times" pitchFamily="2" charset="0"/>
              </a:rPr>
              <a:t>boác</a:t>
            </a:r>
            <a:r>
              <a:rPr lang="en-US" b="1" dirty="0" smtClean="0">
                <a:latin typeface="VNI-Times" pitchFamily="2" charset="0"/>
              </a:rPr>
              <a:t> </a:t>
            </a:r>
            <a:r>
              <a:rPr lang="en-US" b="1" dirty="0" err="1" smtClean="0">
                <a:latin typeface="VNI-Times" pitchFamily="2" charset="0"/>
              </a:rPr>
              <a:t>hôi</a:t>
            </a:r>
            <a:r>
              <a:rPr lang="en-US" b="1" dirty="0" smtClean="0">
                <a:latin typeface="VNI-Times" pitchFamily="2" charset="0"/>
              </a:rPr>
              <a:t> </a:t>
            </a:r>
            <a:r>
              <a:rPr lang="en-US" b="1" dirty="0" err="1" smtClean="0">
                <a:latin typeface="VNI-Times" pitchFamily="2" charset="0"/>
              </a:rPr>
              <a:t>laøm</a:t>
            </a:r>
            <a:r>
              <a:rPr lang="en-US" b="1" dirty="0" smtClean="0">
                <a:latin typeface="VNI-Times" pitchFamily="2" charset="0"/>
              </a:rPr>
              <a:t> </a:t>
            </a:r>
            <a:r>
              <a:rPr lang="en-US" b="1" dirty="0" err="1" smtClean="0">
                <a:latin typeface="VNI-Times" pitchFamily="2" charset="0"/>
              </a:rPr>
              <a:t>thay</a:t>
            </a:r>
            <a:r>
              <a:rPr lang="en-US" b="1" dirty="0" smtClean="0">
                <a:latin typeface="VNI-Times" pitchFamily="2" charset="0"/>
              </a:rPr>
              <a:t> </a:t>
            </a:r>
            <a:r>
              <a:rPr lang="en-US" b="1" dirty="0" err="1" smtClean="0">
                <a:latin typeface="VNI-Times" pitchFamily="2" charset="0"/>
              </a:rPr>
              <a:t>ñoåi</a:t>
            </a:r>
            <a:r>
              <a:rPr lang="en-US" b="1" dirty="0" smtClean="0">
                <a:latin typeface="VNI-Times" pitchFamily="2" charset="0"/>
              </a:rPr>
              <a:t> </a:t>
            </a:r>
            <a:r>
              <a:rPr lang="en-US" b="1" dirty="0" err="1" smtClean="0">
                <a:latin typeface="VNI-Times" pitchFamily="2" charset="0"/>
              </a:rPr>
              <a:t>söï</a:t>
            </a:r>
            <a:r>
              <a:rPr lang="en-US" b="1" dirty="0" smtClean="0">
                <a:latin typeface="VNI-Times" pitchFamily="2" charset="0"/>
              </a:rPr>
              <a:t> </a:t>
            </a:r>
            <a:r>
              <a:rPr lang="en-US" b="1" dirty="0" err="1" smtClean="0">
                <a:latin typeface="VNI-Times" pitchFamily="2" charset="0"/>
              </a:rPr>
              <a:t>phaùt</a:t>
            </a:r>
            <a:r>
              <a:rPr lang="en-US" b="1" dirty="0" smtClean="0">
                <a:latin typeface="VNI-Times" pitchFamily="2" charset="0"/>
              </a:rPr>
              <a:t> </a:t>
            </a:r>
            <a:r>
              <a:rPr lang="en-US" b="1" dirty="0" err="1" smtClean="0">
                <a:latin typeface="VNI-Times" pitchFamily="2" charset="0"/>
              </a:rPr>
              <a:t>trieån</a:t>
            </a:r>
            <a:r>
              <a:rPr lang="en-US" b="1" dirty="0" smtClean="0">
                <a:latin typeface="VNI-Times" pitchFamily="2" charset="0"/>
              </a:rPr>
              <a:t> </a:t>
            </a:r>
            <a:r>
              <a:rPr lang="en-US" b="1" dirty="0" err="1" smtClean="0">
                <a:latin typeface="VNI-Times" pitchFamily="2" charset="0"/>
              </a:rPr>
              <a:t>cuûa</a:t>
            </a:r>
            <a:r>
              <a:rPr lang="en-US" b="1" dirty="0" smtClean="0">
                <a:latin typeface="VNI-Times" pitchFamily="2" charset="0"/>
              </a:rPr>
              <a:t> </a:t>
            </a:r>
            <a:r>
              <a:rPr lang="en-US" b="1" dirty="0" err="1" smtClean="0">
                <a:latin typeface="VNI-Times" pitchFamily="2" charset="0"/>
              </a:rPr>
              <a:t>naûo</a:t>
            </a:r>
            <a:r>
              <a:rPr lang="en-US" b="1" dirty="0" smtClean="0">
                <a:latin typeface="VNI-Times" pitchFamily="2" charset="0"/>
              </a:rPr>
              <a:t> </a:t>
            </a:r>
            <a:r>
              <a:rPr lang="en-US" b="1" dirty="0" err="1" smtClean="0">
                <a:latin typeface="VNI-Times" pitchFamily="2" charset="0"/>
              </a:rPr>
              <a:t>ôû</a:t>
            </a:r>
            <a:r>
              <a:rPr lang="en-US" b="1" dirty="0" smtClean="0">
                <a:latin typeface="VNI-Times" pitchFamily="2" charset="0"/>
              </a:rPr>
              <a:t> </a:t>
            </a:r>
            <a:r>
              <a:rPr lang="en-US" b="1" dirty="0" err="1" smtClean="0">
                <a:latin typeface="VNI-Times" pitchFamily="2" charset="0"/>
              </a:rPr>
              <a:t>ñoäng</a:t>
            </a:r>
            <a:r>
              <a:rPr lang="en-US" b="1" dirty="0" smtClean="0">
                <a:latin typeface="VNI-Times" pitchFamily="2" charset="0"/>
              </a:rPr>
              <a:t> </a:t>
            </a:r>
            <a:r>
              <a:rPr lang="en-US" b="1" dirty="0" err="1" smtClean="0">
                <a:latin typeface="VNI-Times" pitchFamily="2" charset="0"/>
              </a:rPr>
              <a:t>vaät</a:t>
            </a:r>
            <a:r>
              <a:rPr lang="en-US" b="1" dirty="0" smtClean="0">
                <a:latin typeface="VNI-Times" pitchFamily="2" charset="0"/>
              </a:rPr>
              <a:t> </a:t>
            </a:r>
            <a:r>
              <a:rPr lang="en-US" b="1" dirty="0" err="1" smtClean="0">
                <a:latin typeface="VNI-Times" pitchFamily="2" charset="0"/>
              </a:rPr>
              <a:t>nhoû</a:t>
            </a:r>
            <a:r>
              <a:rPr lang="en-US" b="1" dirty="0" smtClean="0">
                <a:latin typeface="VNI-Times" pitchFamily="2" charset="0"/>
              </a:rPr>
              <a:t> </a:t>
            </a:r>
            <a:r>
              <a:rPr lang="en-US" b="1" dirty="0" err="1" smtClean="0">
                <a:latin typeface="VNI-Times" pitchFamily="2" charset="0"/>
              </a:rPr>
              <a:t>tuoåi</a:t>
            </a:r>
            <a:r>
              <a:rPr lang="en-US" b="1" dirty="0" smtClean="0">
                <a:latin typeface="VNI-Times" pitchFamily="2" charset="0"/>
              </a:rPr>
              <a:t> – </a:t>
            </a:r>
            <a:r>
              <a:rPr lang="en-US" b="1" dirty="0" err="1" smtClean="0">
                <a:latin typeface="VNI-Times" pitchFamily="2" charset="0"/>
              </a:rPr>
              <a:t>cheát</a:t>
            </a:r>
            <a:r>
              <a:rPr lang="en-US" b="1" dirty="0" smtClean="0">
                <a:latin typeface="VNI-Times" pitchFamily="2" charset="0"/>
              </a:rPr>
              <a:t> </a:t>
            </a:r>
            <a:r>
              <a:rPr lang="en-US" b="1" dirty="0" err="1" smtClean="0">
                <a:latin typeface="VNI-Times" pitchFamily="2" charset="0"/>
              </a:rPr>
              <a:t>teá</a:t>
            </a:r>
            <a:r>
              <a:rPr lang="en-US" b="1" dirty="0" smtClean="0">
                <a:latin typeface="VNI-Times" pitchFamily="2" charset="0"/>
              </a:rPr>
              <a:t> </a:t>
            </a:r>
            <a:r>
              <a:rPr lang="en-US" b="1" dirty="0" err="1" smtClean="0">
                <a:latin typeface="VNI-Times" pitchFamily="2" charset="0"/>
              </a:rPr>
              <a:t>baøo</a:t>
            </a:r>
            <a:r>
              <a:rPr lang="en-US" b="1" dirty="0" smtClean="0">
                <a:latin typeface="VNI-Times" pitchFamily="2" charset="0"/>
              </a:rPr>
              <a:t> </a:t>
            </a:r>
            <a:r>
              <a:rPr lang="en-US" b="1" dirty="0" err="1" smtClean="0">
                <a:latin typeface="VNI-Times" pitchFamily="2" charset="0"/>
              </a:rPr>
              <a:t>ñònh</a:t>
            </a:r>
            <a:r>
              <a:rPr lang="en-US" b="1" dirty="0" smtClean="0">
                <a:latin typeface="VNI-Times" pitchFamily="2" charset="0"/>
              </a:rPr>
              <a:t> </a:t>
            </a:r>
            <a:r>
              <a:rPr lang="en-US" b="1" dirty="0" err="1" smtClean="0">
                <a:latin typeface="VNI-Times" pitchFamily="2" charset="0"/>
              </a:rPr>
              <a:t>tröôùc</a:t>
            </a:r>
            <a:r>
              <a:rPr lang="en-US" b="1" dirty="0" smtClean="0">
                <a:latin typeface="VNI-Times" pitchFamily="2" charset="0"/>
              </a:rPr>
              <a:t>, </a:t>
            </a:r>
            <a:r>
              <a:rPr lang="en-US" b="1" dirty="0" err="1" smtClean="0">
                <a:latin typeface="VNI-Times" pitchFamily="2" charset="0"/>
              </a:rPr>
              <a:t>thay</a:t>
            </a:r>
            <a:r>
              <a:rPr lang="en-US" b="1" dirty="0" smtClean="0">
                <a:latin typeface="VNI-Times" pitchFamily="2" charset="0"/>
              </a:rPr>
              <a:t> </a:t>
            </a:r>
            <a:r>
              <a:rPr lang="en-US" b="1" dirty="0" err="1" smtClean="0">
                <a:latin typeface="VNI-Times" pitchFamily="2" charset="0"/>
              </a:rPr>
              <a:t>ñoåi</a:t>
            </a:r>
            <a:r>
              <a:rPr lang="en-US" b="1" dirty="0" smtClean="0">
                <a:latin typeface="VNI-Times" pitchFamily="2" charset="0"/>
              </a:rPr>
              <a:t> </a:t>
            </a:r>
            <a:r>
              <a:rPr lang="en-US" b="1" dirty="0" err="1" smtClean="0">
                <a:latin typeface="VNI-Times" pitchFamily="2" charset="0"/>
              </a:rPr>
              <a:t>hình</a:t>
            </a:r>
            <a:r>
              <a:rPr lang="en-US" b="1" dirty="0" smtClean="0">
                <a:latin typeface="VNI-Times" pitchFamily="2" charset="0"/>
              </a:rPr>
              <a:t> </a:t>
            </a:r>
            <a:r>
              <a:rPr lang="en-US" b="1" dirty="0" err="1" smtClean="0">
                <a:latin typeface="VNI-Times" pitchFamily="2" charset="0"/>
              </a:rPr>
              <a:t>daïng</a:t>
            </a:r>
            <a:r>
              <a:rPr lang="en-US" b="1" dirty="0" smtClean="0">
                <a:latin typeface="VNI-Times" pitchFamily="2" charset="0"/>
              </a:rPr>
              <a:t> </a:t>
            </a: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nhaùnh</a:t>
            </a:r>
            <a:r>
              <a:rPr lang="en-US" b="1" dirty="0" smtClean="0">
                <a:latin typeface="VNI-Times" pitchFamily="2" charset="0"/>
              </a:rPr>
              <a:t> </a:t>
            </a:r>
            <a:r>
              <a:rPr lang="en-US" b="1" dirty="0" err="1" smtClean="0">
                <a:latin typeface="VNI-Times" pitchFamily="2" charset="0"/>
              </a:rPr>
              <a:t>thaàn</a:t>
            </a:r>
            <a:r>
              <a:rPr lang="en-US" b="1" dirty="0" smtClean="0">
                <a:latin typeface="VNI-Times" pitchFamily="2" charset="0"/>
              </a:rPr>
              <a:t> </a:t>
            </a:r>
            <a:r>
              <a:rPr lang="en-US" b="1" dirty="0" err="1" smtClean="0">
                <a:latin typeface="VNI-Times" pitchFamily="2" charset="0"/>
              </a:rPr>
              <a:t>kinh</a:t>
            </a:r>
            <a:endParaRPr lang="en-US" b="1" dirty="0" smtClean="0">
              <a:latin typeface="VNI-Times" pitchFamily="2" charset="0"/>
            </a:endParaRPr>
          </a:p>
          <a:p>
            <a:r>
              <a:rPr lang="en-US" b="1" dirty="0" err="1" smtClean="0">
                <a:latin typeface="VNI-Times" pitchFamily="2" charset="0"/>
              </a:rPr>
              <a:t>Ñoäng</a:t>
            </a:r>
            <a:r>
              <a:rPr lang="en-US" b="1" dirty="0" smtClean="0">
                <a:latin typeface="VNI-Times" pitchFamily="2" charset="0"/>
              </a:rPr>
              <a:t> </a:t>
            </a:r>
            <a:r>
              <a:rPr lang="en-US" b="1" dirty="0" err="1" smtClean="0">
                <a:latin typeface="VNI-Times" pitchFamily="2" charset="0"/>
              </a:rPr>
              <a:t>vaät</a:t>
            </a:r>
            <a:r>
              <a:rPr lang="en-US" b="1" dirty="0" smtClean="0">
                <a:latin typeface="VNI-Times" pitchFamily="2" charset="0"/>
              </a:rPr>
              <a:t> </a:t>
            </a:r>
            <a:r>
              <a:rPr lang="en-US" b="1" dirty="0" err="1" smtClean="0">
                <a:latin typeface="VNI-Times" pitchFamily="2" charset="0"/>
              </a:rPr>
              <a:t>nhoû</a:t>
            </a:r>
            <a:r>
              <a:rPr lang="en-US" b="1" dirty="0" smtClean="0">
                <a:latin typeface="VNI-Times" pitchFamily="2" charset="0"/>
              </a:rPr>
              <a:t> </a:t>
            </a:r>
            <a:r>
              <a:rPr lang="en-US" b="1" dirty="0" err="1" smtClean="0">
                <a:latin typeface="VNI-Times" pitchFamily="2" charset="0"/>
              </a:rPr>
              <a:t>tuoåi</a:t>
            </a:r>
            <a:r>
              <a:rPr lang="en-US" b="1" dirty="0" smtClean="0">
                <a:latin typeface="VNI-Times" pitchFamily="2" charset="0"/>
              </a:rPr>
              <a:t> </a:t>
            </a:r>
            <a:r>
              <a:rPr lang="en-US" b="1" dirty="0" err="1" smtClean="0">
                <a:latin typeface="VNI-Times" pitchFamily="2" charset="0"/>
              </a:rPr>
              <a:t>tieáp</a:t>
            </a:r>
            <a:r>
              <a:rPr lang="en-US" b="1" dirty="0" smtClean="0">
                <a:latin typeface="VNI-Times" pitchFamily="2" charset="0"/>
              </a:rPr>
              <a:t> </a:t>
            </a:r>
            <a:r>
              <a:rPr lang="en-US" b="1" dirty="0" err="1" smtClean="0">
                <a:latin typeface="VNI-Times" pitchFamily="2" charset="0"/>
              </a:rPr>
              <a:t>xuùc</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thuoác</a:t>
            </a:r>
            <a:r>
              <a:rPr lang="en-US" b="1" dirty="0" smtClean="0">
                <a:latin typeface="VNI-Times" pitchFamily="2" charset="0"/>
              </a:rPr>
              <a:t> </a:t>
            </a:r>
            <a:r>
              <a:rPr lang="en-US" b="1" dirty="0" err="1" smtClean="0">
                <a:latin typeface="VNI-Times" pitchFamily="2" charset="0"/>
              </a:rPr>
              <a:t>meâ</a:t>
            </a:r>
            <a:r>
              <a:rPr lang="en-US" b="1" dirty="0" smtClean="0">
                <a:latin typeface="VNI-Times" pitchFamily="2" charset="0"/>
              </a:rPr>
              <a:t> </a:t>
            </a:r>
            <a:r>
              <a:rPr lang="en-US" b="1" dirty="0" err="1" smtClean="0">
                <a:latin typeface="VNI-Times" pitchFamily="2" charset="0"/>
              </a:rPr>
              <a:t>laøm</a:t>
            </a:r>
            <a:r>
              <a:rPr lang="en-US" b="1" dirty="0" smtClean="0">
                <a:latin typeface="VNI-Times" pitchFamily="2" charset="0"/>
              </a:rPr>
              <a:t> </a:t>
            </a:r>
            <a:r>
              <a:rPr lang="en-US" b="1" dirty="0" err="1" smtClean="0">
                <a:latin typeface="VNI-Times" pitchFamily="2" charset="0"/>
              </a:rPr>
              <a:t>thay</a:t>
            </a:r>
            <a:r>
              <a:rPr lang="en-US" b="1" dirty="0" smtClean="0">
                <a:latin typeface="VNI-Times" pitchFamily="2" charset="0"/>
              </a:rPr>
              <a:t> </a:t>
            </a:r>
            <a:r>
              <a:rPr lang="en-US" b="1" dirty="0" err="1" smtClean="0">
                <a:latin typeface="VNI-Times" pitchFamily="2" charset="0"/>
              </a:rPr>
              <a:t>ñoåi</a:t>
            </a:r>
            <a:r>
              <a:rPr lang="en-US" b="1" dirty="0" smtClean="0">
                <a:latin typeface="VNI-Times" pitchFamily="2" charset="0"/>
              </a:rPr>
              <a:t> </a:t>
            </a:r>
            <a:r>
              <a:rPr lang="en-US" b="1" dirty="0" err="1" smtClean="0">
                <a:latin typeface="VNI-Times" pitchFamily="2" charset="0"/>
              </a:rPr>
              <a:t>laâu</a:t>
            </a:r>
            <a:r>
              <a:rPr lang="en-US" b="1" dirty="0" smtClean="0">
                <a:latin typeface="VNI-Times" pitchFamily="2" charset="0"/>
              </a:rPr>
              <a:t> </a:t>
            </a:r>
            <a:r>
              <a:rPr lang="en-US" b="1" dirty="0" err="1" smtClean="0">
                <a:latin typeface="VNI-Times" pitchFamily="2" charset="0"/>
              </a:rPr>
              <a:t>daøi</a:t>
            </a:r>
            <a:r>
              <a:rPr lang="en-US" b="1" dirty="0" smtClean="0">
                <a:latin typeface="VNI-Times" pitchFamily="2" charset="0"/>
              </a:rPr>
              <a:t> </a:t>
            </a:r>
            <a:r>
              <a:rPr lang="en-US" b="1" dirty="0" err="1" smtClean="0">
                <a:latin typeface="VNI-Times" pitchFamily="2" charset="0"/>
              </a:rPr>
              <a:t>nhaän</a:t>
            </a:r>
            <a:r>
              <a:rPr lang="en-US" b="1" dirty="0" smtClean="0">
                <a:latin typeface="VNI-Times" pitchFamily="2" charset="0"/>
              </a:rPr>
              <a:t> </a:t>
            </a:r>
            <a:r>
              <a:rPr lang="en-US" b="1" dirty="0" err="1" smtClean="0">
                <a:latin typeface="VNI-Times" pitchFamily="2" charset="0"/>
              </a:rPr>
              <a:t>thöùc</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haønh</a:t>
            </a:r>
            <a:r>
              <a:rPr lang="en-US" b="1" dirty="0" smtClean="0">
                <a:latin typeface="VNI-Times" pitchFamily="2" charset="0"/>
              </a:rPr>
              <a:t> vi, </a:t>
            </a:r>
            <a:r>
              <a:rPr lang="en-US" b="1" dirty="0" err="1" smtClean="0">
                <a:latin typeface="VNI-Times" pitchFamily="2" charset="0"/>
              </a:rPr>
              <a:t>goàm</a:t>
            </a:r>
            <a:r>
              <a:rPr lang="en-US" b="1" dirty="0" smtClean="0">
                <a:latin typeface="VNI-Times" pitchFamily="2" charset="0"/>
              </a:rPr>
              <a:t> </a:t>
            </a:r>
            <a:r>
              <a:rPr lang="en-US" b="1" dirty="0" err="1" smtClean="0">
                <a:latin typeface="VNI-Times" pitchFamily="2" charset="0"/>
              </a:rPr>
              <a:t>linh</a:t>
            </a:r>
            <a:r>
              <a:rPr lang="en-US" b="1" dirty="0" smtClean="0">
                <a:latin typeface="VNI-Times" pitchFamily="2" charset="0"/>
              </a:rPr>
              <a:t> </a:t>
            </a:r>
            <a:r>
              <a:rPr lang="en-US" b="1" dirty="0" err="1" smtClean="0">
                <a:latin typeface="VNI-Times" pitchFamily="2" charset="0"/>
              </a:rPr>
              <a:t>tröôûng</a:t>
            </a:r>
            <a:r>
              <a:rPr lang="en-US" b="1" dirty="0" smtClean="0">
                <a:latin typeface="VNI-Times" pitchFamily="2" charset="0"/>
              </a:rPr>
              <a:t>, </a:t>
            </a:r>
            <a:r>
              <a:rPr lang="en-US" b="1" dirty="0" err="1" smtClean="0">
                <a:latin typeface="VNI-Times" pitchFamily="2" charset="0"/>
              </a:rPr>
              <a:t>lôùn</a:t>
            </a:r>
            <a:r>
              <a:rPr lang="en-US" b="1" dirty="0" smtClean="0">
                <a:latin typeface="VNI-Times" pitchFamily="2" charset="0"/>
              </a:rPr>
              <a:t> </a:t>
            </a:r>
            <a:r>
              <a:rPr lang="en-US" b="1" dirty="0" err="1" smtClean="0">
                <a:latin typeface="VNI-Times" pitchFamily="2" charset="0"/>
              </a:rPr>
              <a:t>hôn</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tieáp</a:t>
            </a:r>
            <a:r>
              <a:rPr lang="en-US" b="1" dirty="0" smtClean="0">
                <a:latin typeface="VNI-Times" pitchFamily="2" charset="0"/>
              </a:rPr>
              <a:t> </a:t>
            </a:r>
            <a:r>
              <a:rPr lang="en-US" b="1" dirty="0" err="1" smtClean="0">
                <a:latin typeface="VNI-Times" pitchFamily="2" charset="0"/>
              </a:rPr>
              <a:t>xuùc</a:t>
            </a:r>
            <a:r>
              <a:rPr lang="en-US" b="1" dirty="0" smtClean="0">
                <a:latin typeface="VNI-Times" pitchFamily="2" charset="0"/>
              </a:rPr>
              <a:t> </a:t>
            </a:r>
            <a:r>
              <a:rPr lang="en-US" b="1" dirty="0" err="1" smtClean="0">
                <a:latin typeface="VNI-Times" pitchFamily="2" charset="0"/>
              </a:rPr>
              <a:t>laâu</a:t>
            </a:r>
            <a:r>
              <a:rPr lang="en-US" b="1" dirty="0" smtClean="0">
                <a:latin typeface="VNI-Times" pitchFamily="2" charset="0"/>
              </a:rPr>
              <a:t> </a:t>
            </a:r>
            <a:r>
              <a:rPr lang="en-US" b="1" dirty="0" err="1" smtClean="0">
                <a:latin typeface="VNI-Times" pitchFamily="2" charset="0"/>
              </a:rPr>
              <a:t>hôn</a:t>
            </a:r>
            <a:r>
              <a:rPr lang="en-US" b="1" dirty="0" smtClean="0">
                <a:latin typeface="VNI-Times" pitchFamily="2" charset="0"/>
              </a:rPr>
              <a:t>, </a:t>
            </a:r>
            <a:r>
              <a:rPr lang="en-US" b="1" dirty="0" err="1" smtClean="0">
                <a:latin typeface="VNI-Times" pitchFamily="2" charset="0"/>
              </a:rPr>
              <a:t>ít</a:t>
            </a:r>
            <a:r>
              <a:rPr lang="en-US" b="1" dirty="0" smtClean="0">
                <a:latin typeface="VNI-Times" pitchFamily="2" charset="0"/>
              </a:rPr>
              <a:t> </a:t>
            </a:r>
            <a:r>
              <a:rPr lang="en-US" b="1" dirty="0" err="1" smtClean="0">
                <a:latin typeface="VNI-Times" pitchFamily="2" charset="0"/>
              </a:rPr>
              <a:t>naëng</a:t>
            </a:r>
            <a:r>
              <a:rPr lang="en-US" b="1" dirty="0" smtClean="0">
                <a:latin typeface="VNI-Times" pitchFamily="2" charset="0"/>
              </a:rPr>
              <a:t> </a:t>
            </a:r>
            <a:r>
              <a:rPr lang="en-US" b="1" dirty="0" err="1" smtClean="0">
                <a:latin typeface="VNI-Times" pitchFamily="2" charset="0"/>
              </a:rPr>
              <a:t>hôn</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ñoäng</a:t>
            </a:r>
            <a:r>
              <a:rPr lang="en-US" b="1" dirty="0" smtClean="0">
                <a:latin typeface="VNI-Times" pitchFamily="2" charset="0"/>
              </a:rPr>
              <a:t> </a:t>
            </a:r>
            <a:r>
              <a:rPr lang="en-US" b="1" dirty="0" err="1" smtClean="0">
                <a:latin typeface="VNI-Times" pitchFamily="2" charset="0"/>
              </a:rPr>
              <a:t>vaät</a:t>
            </a:r>
            <a:r>
              <a:rPr lang="en-US" b="1" dirty="0" smtClean="0">
                <a:latin typeface="VNI-Times" pitchFamily="2" charset="0"/>
              </a:rPr>
              <a:t> </a:t>
            </a:r>
            <a:r>
              <a:rPr lang="en-US" b="1" dirty="0" err="1" smtClean="0">
                <a:latin typeface="VNI-Times" pitchFamily="2" charset="0"/>
              </a:rPr>
              <a:t>lôùn</a:t>
            </a:r>
            <a:r>
              <a:rPr lang="en-US" b="1" dirty="0" smtClean="0">
                <a:latin typeface="VNI-Times" pitchFamily="2" charset="0"/>
              </a:rPr>
              <a:t> </a:t>
            </a:r>
            <a:r>
              <a:rPr lang="en-US" b="1" dirty="0" err="1" smtClean="0">
                <a:latin typeface="VNI-Times" pitchFamily="2" charset="0"/>
              </a:rPr>
              <a:t>hôn</a:t>
            </a:r>
            <a:r>
              <a:rPr lang="en-US" b="1" dirty="0" smtClean="0">
                <a:latin typeface="VNI-Times" pitchFamily="2" charset="0"/>
              </a:rPr>
              <a:t>, </a:t>
            </a:r>
            <a:r>
              <a:rPr lang="en-US" b="1" dirty="0" err="1" smtClean="0">
                <a:latin typeface="VNI-Times" pitchFamily="2" charset="0"/>
              </a:rPr>
              <a:t>ñöôïc</a:t>
            </a:r>
            <a:r>
              <a:rPr lang="en-US" b="1" dirty="0" smtClean="0">
                <a:latin typeface="VNI-Times" pitchFamily="2" charset="0"/>
              </a:rPr>
              <a:t> </a:t>
            </a:r>
            <a:r>
              <a:rPr lang="en-US" b="1" dirty="0" err="1" smtClean="0">
                <a:latin typeface="VNI-Times" pitchFamily="2" charset="0"/>
              </a:rPr>
              <a:t>thaáy</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nhieàu</a:t>
            </a:r>
            <a:r>
              <a:rPr lang="en-US" b="1" dirty="0" smtClean="0">
                <a:latin typeface="VNI-Times" pitchFamily="2" charset="0"/>
              </a:rPr>
              <a:t> </a:t>
            </a:r>
            <a:r>
              <a:rPr lang="en-US" b="1" dirty="0" err="1" smtClean="0">
                <a:latin typeface="VNI-Times" pitchFamily="2" charset="0"/>
              </a:rPr>
              <a:t>thuoác</a:t>
            </a:r>
            <a:endParaRPr lang="en-US" b="1" dirty="0" smtClean="0">
              <a:latin typeface="VNI-Times" pitchFamily="2" charset="0"/>
            </a:endParaRPr>
          </a:p>
          <a:p>
            <a:r>
              <a:rPr lang="en-US" b="1" dirty="0" err="1" smtClean="0">
                <a:latin typeface="VNI-Times" pitchFamily="2" charset="0"/>
              </a:rPr>
              <a:t>Baèng</a:t>
            </a:r>
            <a:r>
              <a:rPr lang="en-US" b="1" dirty="0" smtClean="0">
                <a:latin typeface="VNI-Times" pitchFamily="2" charset="0"/>
              </a:rPr>
              <a:t> </a:t>
            </a:r>
            <a:r>
              <a:rPr lang="en-US" b="1" dirty="0" err="1" smtClean="0">
                <a:latin typeface="VNI-Times" pitchFamily="2" charset="0"/>
              </a:rPr>
              <a:t>chöùng</a:t>
            </a:r>
            <a:r>
              <a:rPr lang="en-US" b="1" dirty="0" smtClean="0">
                <a:latin typeface="VNI-Times" pitchFamily="2" charset="0"/>
              </a:rPr>
              <a:t> </a:t>
            </a:r>
            <a:r>
              <a:rPr lang="en-US" b="1" dirty="0" err="1" smtClean="0">
                <a:latin typeface="VNI-Times" pitchFamily="2" charset="0"/>
              </a:rPr>
              <a:t>ñoái</a:t>
            </a:r>
            <a:r>
              <a:rPr lang="en-US" b="1" dirty="0" smtClean="0">
                <a:latin typeface="VNI-Times" pitchFamily="2" charset="0"/>
              </a:rPr>
              <a:t> </a:t>
            </a:r>
            <a:r>
              <a:rPr lang="en-US" b="1" dirty="0" err="1" smtClean="0">
                <a:latin typeface="VNI-Times" pitchFamily="2" charset="0"/>
              </a:rPr>
              <a:t>choïi</a:t>
            </a:r>
            <a:r>
              <a:rPr lang="en-US" b="1" dirty="0" smtClean="0">
                <a:latin typeface="VNI-Times" pitchFamily="2" charset="0"/>
              </a:rPr>
              <a:t> </a:t>
            </a:r>
            <a:r>
              <a:rPr lang="en-US" b="1" dirty="0" err="1" smtClean="0">
                <a:latin typeface="VNI-Times" pitchFamily="2" charset="0"/>
              </a:rPr>
              <a:t>nhau</a:t>
            </a:r>
            <a:r>
              <a:rPr lang="en-US" b="1" dirty="0" smtClean="0">
                <a:latin typeface="VNI-Times" pitchFamily="2" charset="0"/>
              </a:rPr>
              <a:t> </a:t>
            </a:r>
            <a:r>
              <a:rPr lang="en-US" b="1" dirty="0" err="1" smtClean="0">
                <a:latin typeface="VNI-Times" pitchFamily="2" charset="0"/>
              </a:rPr>
              <a:t>ôû</a:t>
            </a:r>
            <a:r>
              <a:rPr lang="en-US" b="1" dirty="0" smtClean="0">
                <a:latin typeface="VNI-Times" pitchFamily="2" charset="0"/>
              </a:rPr>
              <a:t> </a:t>
            </a:r>
            <a:r>
              <a:rPr lang="en-US" b="1" dirty="0" err="1" smtClean="0">
                <a:latin typeface="VNI-Times" pitchFamily="2" charset="0"/>
              </a:rPr>
              <a:t>ngöôøi</a:t>
            </a:r>
            <a:r>
              <a:rPr lang="en-US" b="1" dirty="0" smtClean="0">
                <a:latin typeface="VNI-Times" pitchFamily="2" charset="0"/>
              </a:rPr>
              <a:t>, </a:t>
            </a:r>
            <a:r>
              <a:rPr lang="en-US" b="1" dirty="0" err="1" smtClean="0">
                <a:latin typeface="VNI-Times" pitchFamily="2" charset="0"/>
              </a:rPr>
              <a:t>laãn</a:t>
            </a:r>
            <a:r>
              <a:rPr lang="en-US" b="1" dirty="0" smtClean="0">
                <a:latin typeface="VNI-Times" pitchFamily="2" charset="0"/>
              </a:rPr>
              <a:t> </a:t>
            </a:r>
            <a:r>
              <a:rPr lang="en-US" b="1" dirty="0" err="1" smtClean="0">
                <a:latin typeface="VNI-Times" pitchFamily="2" charset="0"/>
              </a:rPr>
              <a:t>loän</a:t>
            </a:r>
            <a:r>
              <a:rPr lang="en-US" b="1" dirty="0" smtClean="0">
                <a:latin typeface="VNI-Times" pitchFamily="2" charset="0"/>
              </a:rPr>
              <a:t> </a:t>
            </a:r>
            <a:r>
              <a:rPr lang="en-US" b="1" dirty="0" err="1" smtClean="0">
                <a:latin typeface="VNI-Times" pitchFamily="2" charset="0"/>
              </a:rPr>
              <a:t>bôûi</a:t>
            </a:r>
            <a:r>
              <a:rPr lang="en-US" b="1" dirty="0" smtClean="0">
                <a:latin typeface="VNI-Times" pitchFamily="2" charset="0"/>
              </a:rPr>
              <a:t> </a:t>
            </a:r>
            <a:r>
              <a:rPr lang="en-US" b="1" dirty="0" err="1" smtClean="0">
                <a:latin typeface="VNI-Times" pitchFamily="2" charset="0"/>
              </a:rPr>
              <a:t>beänh</a:t>
            </a:r>
            <a:r>
              <a:rPr lang="en-US" b="1" dirty="0" smtClean="0">
                <a:latin typeface="VNI-Times" pitchFamily="2" charset="0"/>
              </a:rPr>
              <a:t> </a:t>
            </a:r>
            <a:r>
              <a:rPr lang="en-US" b="1" dirty="0" err="1" smtClean="0">
                <a:latin typeface="VNI-Times" pitchFamily="2" charset="0"/>
              </a:rPr>
              <a:t>lyù</a:t>
            </a:r>
            <a:r>
              <a:rPr lang="en-US" b="1" dirty="0" smtClean="0">
                <a:latin typeface="VNI-Times" pitchFamily="2" charset="0"/>
              </a:rPr>
              <a:t> </a:t>
            </a:r>
            <a:r>
              <a:rPr lang="en-US" b="1" dirty="0" err="1" smtClean="0">
                <a:latin typeface="VNI-Times" pitchFamily="2" charset="0"/>
              </a:rPr>
              <a:t>neàn</a:t>
            </a:r>
            <a:endParaRPr dirty="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prstGeom prst="rect">
            <a:avLst/>
          </a:prstGeom>
        </p:spPr>
        <p:txBody>
          <a:bodyPr>
            <a:normAutofit/>
          </a:bodyPr>
          <a:lstStyle>
            <a:lvl1pPr defTabSz="490727">
              <a:defRPr sz="6719"/>
            </a:lvl1pPr>
          </a:lstStyle>
          <a:p>
            <a:r>
              <a:rPr lang="en-US" sz="3200" b="1" dirty="0" smtClean="0">
                <a:latin typeface="VNI-Times" pitchFamily="2" charset="0"/>
              </a:rPr>
              <a:t>NHÖÕNG THAY ÑOÅI SUY DIEÃN TÖØ NGHIEÂN CÖÙU ÑOÄNG VAÄT CHO NGÖÔØI</a:t>
            </a:r>
            <a:endParaRPr sz="3200" dirty="0"/>
          </a:p>
        </p:txBody>
      </p:sp>
      <p:sp>
        <p:nvSpPr>
          <p:cNvPr id="288" name="Shape 288"/>
          <p:cNvSpPr>
            <a:spLocks noGrp="1"/>
          </p:cNvSpPr>
          <p:nvPr>
            <p:ph type="body" idx="1"/>
          </p:nvPr>
        </p:nvSpPr>
        <p:spPr>
          <a:xfrm>
            <a:off x="952500" y="2791975"/>
            <a:ext cx="11099800" cy="6486112"/>
          </a:xfrm>
          <a:prstGeom prst="rect">
            <a:avLst/>
          </a:prstGeom>
        </p:spPr>
        <p:txBody>
          <a:bodyPr>
            <a:normAutofit/>
          </a:bodyPr>
          <a:lstStyle/>
          <a:p>
            <a:pPr marL="431165" indent="-431165" algn="just" defTabSz="566674">
              <a:spcBef>
                <a:spcPts val="4000"/>
              </a:spcBef>
              <a:defRPr sz="3492"/>
            </a:pPr>
            <a:r>
              <a:rPr lang="en-US" b="1" dirty="0" err="1" smtClean="0">
                <a:latin typeface="VNI-Times" pitchFamily="2" charset="0"/>
              </a:rPr>
              <a:t>Chuùng</a:t>
            </a:r>
            <a:r>
              <a:rPr lang="en-US" b="1" dirty="0" smtClean="0">
                <a:latin typeface="VNI-Times" pitchFamily="2" charset="0"/>
              </a:rPr>
              <a:t> ta </a:t>
            </a:r>
            <a:r>
              <a:rPr lang="en-US" b="1" dirty="0" err="1" smtClean="0">
                <a:latin typeface="VNI-Times" pitchFamily="2" charset="0"/>
              </a:rPr>
              <a:t>khoâng</a:t>
            </a:r>
            <a:r>
              <a:rPr lang="en-US" b="1" dirty="0" smtClean="0">
                <a:latin typeface="VNI-Times" pitchFamily="2" charset="0"/>
              </a:rPr>
              <a:t> so </a:t>
            </a:r>
            <a:r>
              <a:rPr lang="en-US" b="1" dirty="0" err="1" smtClean="0">
                <a:latin typeface="VNI-Times" pitchFamily="2" charset="0"/>
              </a:rPr>
              <a:t>saùnh</a:t>
            </a:r>
            <a:r>
              <a:rPr lang="en-US" b="1" dirty="0" smtClean="0">
                <a:latin typeface="VNI-Times" pitchFamily="2" charset="0"/>
              </a:rPr>
              <a:t> </a:t>
            </a: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heä</a:t>
            </a:r>
            <a:r>
              <a:rPr lang="en-US" b="1" dirty="0" smtClean="0">
                <a:latin typeface="VNI-Times" pitchFamily="2" charset="0"/>
              </a:rPr>
              <a:t> </a:t>
            </a:r>
            <a:r>
              <a:rPr lang="en-US" b="1" dirty="0" err="1" smtClean="0">
                <a:latin typeface="VNI-Times" pitchFamily="2" charset="0"/>
              </a:rPr>
              <a:t>thoáng</a:t>
            </a:r>
            <a:r>
              <a:rPr lang="en-US" b="1" dirty="0" smtClean="0">
                <a:latin typeface="VNI-Times" pitchFamily="2" charset="0"/>
              </a:rPr>
              <a:t> </a:t>
            </a:r>
            <a:r>
              <a:rPr lang="en-US" b="1" dirty="0" err="1" smtClean="0">
                <a:latin typeface="VNI-Times" pitchFamily="2" charset="0"/>
              </a:rPr>
              <a:t>sinh</a:t>
            </a:r>
            <a:r>
              <a:rPr lang="en-US" b="1" dirty="0" smtClean="0">
                <a:latin typeface="VNI-Times" pitchFamily="2" charset="0"/>
              </a:rPr>
              <a:t> </a:t>
            </a:r>
            <a:r>
              <a:rPr lang="en-US" b="1" dirty="0" err="1" smtClean="0">
                <a:latin typeface="VNI-Times" pitchFamily="2" charset="0"/>
              </a:rPr>
              <a:t>lyù</a:t>
            </a:r>
            <a:r>
              <a:rPr lang="en-US" b="1" dirty="0" smtClean="0">
                <a:latin typeface="VNI-Times" pitchFamily="2" charset="0"/>
              </a:rPr>
              <a:t> </a:t>
            </a:r>
            <a:r>
              <a:rPr lang="en-US" b="1" dirty="0" err="1" smtClean="0">
                <a:latin typeface="VNI-Times" pitchFamily="2" charset="0"/>
              </a:rPr>
              <a:t>töông</a:t>
            </a:r>
            <a:r>
              <a:rPr lang="en-US" b="1" dirty="0" smtClean="0">
                <a:latin typeface="VNI-Times" pitchFamily="2" charset="0"/>
              </a:rPr>
              <a:t> </a:t>
            </a:r>
            <a:r>
              <a:rPr lang="en-US" b="1" dirty="0" err="1" smtClean="0">
                <a:latin typeface="VNI-Times" pitchFamily="2" charset="0"/>
              </a:rPr>
              <a:t>töï</a:t>
            </a:r>
            <a:r>
              <a:rPr lang="en-US" b="1" dirty="0" smtClean="0">
                <a:latin typeface="VNI-Times" pitchFamily="2" charset="0"/>
              </a:rPr>
              <a:t> </a:t>
            </a:r>
            <a:r>
              <a:rPr lang="en-US" b="1" dirty="0" err="1" smtClean="0">
                <a:latin typeface="VNI-Times" pitchFamily="2" charset="0"/>
              </a:rPr>
              <a:t>nhau</a:t>
            </a:r>
            <a:endParaRPr lang="en-US" b="1" dirty="0" smtClean="0">
              <a:latin typeface="VNI-Times" pitchFamily="2" charset="0"/>
            </a:endParaRPr>
          </a:p>
          <a:p>
            <a:pPr marL="431165" indent="-431165" algn="just" defTabSz="566674">
              <a:spcBef>
                <a:spcPts val="4000"/>
              </a:spcBef>
              <a:defRPr sz="3492"/>
            </a:pP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moät</a:t>
            </a:r>
            <a:r>
              <a:rPr lang="en-US" b="1" dirty="0" smtClean="0">
                <a:latin typeface="VNI-Times" pitchFamily="2" charset="0"/>
              </a:rPr>
              <a:t> </a:t>
            </a:r>
            <a:r>
              <a:rPr lang="en-US" b="1" dirty="0" err="1" smtClean="0">
                <a:latin typeface="VNI-Times" pitchFamily="2" charset="0"/>
              </a:rPr>
              <a:t>giai</a:t>
            </a:r>
            <a:r>
              <a:rPr lang="en-US" b="1" dirty="0" smtClean="0">
                <a:latin typeface="VNI-Times" pitchFamily="2" charset="0"/>
              </a:rPr>
              <a:t> </a:t>
            </a:r>
            <a:r>
              <a:rPr lang="en-US" b="1" dirty="0" err="1" smtClean="0">
                <a:latin typeface="VNI-Times" pitchFamily="2" charset="0"/>
              </a:rPr>
              <a:t>ñoaïn</a:t>
            </a:r>
            <a:r>
              <a:rPr lang="en-US" b="1" dirty="0" smtClean="0">
                <a:latin typeface="VNI-Times" pitchFamily="2" charset="0"/>
              </a:rPr>
              <a:t> </a:t>
            </a:r>
            <a:r>
              <a:rPr lang="en-US" b="1" dirty="0" err="1" smtClean="0">
                <a:latin typeface="VNI-Times" pitchFamily="2" charset="0"/>
              </a:rPr>
              <a:t>ñaëc</a:t>
            </a:r>
            <a:r>
              <a:rPr lang="en-US" b="1" dirty="0" smtClean="0">
                <a:latin typeface="VNI-Times" pitchFamily="2" charset="0"/>
              </a:rPr>
              <a:t> </a:t>
            </a:r>
            <a:r>
              <a:rPr lang="en-US" b="1" dirty="0" err="1" smtClean="0">
                <a:latin typeface="VNI-Times" pitchFamily="2" charset="0"/>
              </a:rPr>
              <a:t>bieät</a:t>
            </a:r>
            <a:r>
              <a:rPr lang="en-US" b="1" dirty="0" smtClean="0">
                <a:latin typeface="VNI-Times" pitchFamily="2" charset="0"/>
              </a:rPr>
              <a:t> </a:t>
            </a:r>
            <a:r>
              <a:rPr lang="en-US" b="1" dirty="0" err="1" smtClean="0">
                <a:latin typeface="VNI-Times" pitchFamily="2" charset="0"/>
              </a:rPr>
              <a:t>moâ</a:t>
            </a:r>
            <a:r>
              <a:rPr lang="en-US" b="1" dirty="0" smtClean="0">
                <a:latin typeface="VNI-Times" pitchFamily="2" charset="0"/>
              </a:rPr>
              <a:t> </a:t>
            </a:r>
            <a:r>
              <a:rPr lang="en-US" b="1" dirty="0" err="1" smtClean="0">
                <a:latin typeface="VNI-Times" pitchFamily="2" charset="0"/>
              </a:rPr>
              <a:t>naûo</a:t>
            </a:r>
            <a:r>
              <a:rPr lang="en-US" b="1" dirty="0" smtClean="0">
                <a:latin typeface="VNI-Times" pitchFamily="2" charset="0"/>
              </a:rPr>
              <a:t> </a:t>
            </a:r>
            <a:r>
              <a:rPr lang="en-US" b="1" dirty="0" err="1" smtClean="0">
                <a:latin typeface="VNI-Times" pitchFamily="2" charset="0"/>
              </a:rPr>
              <a:t>ngöôøi</a:t>
            </a:r>
            <a:r>
              <a:rPr lang="en-US" b="1" dirty="0" smtClean="0">
                <a:latin typeface="VNI-Times" pitchFamily="2" charset="0"/>
              </a:rPr>
              <a:t> </a:t>
            </a:r>
            <a:r>
              <a:rPr lang="en-US" b="1" dirty="0" err="1" smtClean="0">
                <a:latin typeface="VNI-Times" pitchFamily="2" charset="0"/>
              </a:rPr>
              <a:t>deå</a:t>
            </a:r>
            <a:r>
              <a:rPr lang="en-US" b="1" dirty="0" smtClean="0">
                <a:latin typeface="VNI-Times" pitchFamily="2" charset="0"/>
              </a:rPr>
              <a:t> </a:t>
            </a:r>
            <a:r>
              <a:rPr lang="en-US" b="1" dirty="0" err="1" smtClean="0">
                <a:latin typeface="VNI-Times" pitchFamily="2" charset="0"/>
              </a:rPr>
              <a:t>bò</a:t>
            </a:r>
            <a:r>
              <a:rPr lang="en-US" b="1" dirty="0" smtClean="0">
                <a:latin typeface="VNI-Times" pitchFamily="2" charset="0"/>
              </a:rPr>
              <a:t> </a:t>
            </a:r>
            <a:r>
              <a:rPr lang="en-US" b="1" dirty="0" err="1" smtClean="0">
                <a:latin typeface="VNI-Times" pitchFamily="2" charset="0"/>
              </a:rPr>
              <a:t>toån</a:t>
            </a:r>
            <a:r>
              <a:rPr lang="en-US" b="1" dirty="0" smtClean="0">
                <a:latin typeface="VNI-Times" pitchFamily="2" charset="0"/>
              </a:rPr>
              <a:t> </a:t>
            </a:r>
            <a:r>
              <a:rPr lang="en-US" b="1" dirty="0" err="1" smtClean="0">
                <a:latin typeface="VNI-Times" pitchFamily="2" charset="0"/>
              </a:rPr>
              <a:t>thöông</a:t>
            </a:r>
            <a:r>
              <a:rPr lang="en-US" b="1" dirty="0" smtClean="0">
                <a:latin typeface="VNI-Times" pitchFamily="2" charset="0"/>
              </a:rPr>
              <a:t> so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toån</a:t>
            </a:r>
            <a:r>
              <a:rPr lang="en-US" b="1" dirty="0" smtClean="0">
                <a:latin typeface="VNI-Times" pitchFamily="2" charset="0"/>
              </a:rPr>
              <a:t> </a:t>
            </a:r>
            <a:r>
              <a:rPr lang="en-US" b="1" dirty="0" err="1" smtClean="0">
                <a:latin typeface="VNI-Times" pitchFamily="2" charset="0"/>
              </a:rPr>
              <a:t>thöông</a:t>
            </a:r>
            <a:r>
              <a:rPr lang="en-US" b="1" dirty="0" smtClean="0">
                <a:latin typeface="VNI-Times" pitchFamily="2" charset="0"/>
              </a:rPr>
              <a:t> </a:t>
            </a:r>
            <a:r>
              <a:rPr lang="en-US" b="1" dirty="0" err="1" smtClean="0">
                <a:latin typeface="VNI-Times" pitchFamily="2" charset="0"/>
              </a:rPr>
              <a:t>naûo</a:t>
            </a:r>
            <a:r>
              <a:rPr lang="en-US" b="1" dirty="0" smtClean="0">
                <a:latin typeface="VNI-Times" pitchFamily="2" charset="0"/>
              </a:rPr>
              <a:t> </a:t>
            </a:r>
            <a:r>
              <a:rPr lang="en-US" b="1" dirty="0" err="1" smtClean="0">
                <a:latin typeface="VNI-Times" pitchFamily="2" charset="0"/>
              </a:rPr>
              <a:t>cuûa</a:t>
            </a:r>
            <a:r>
              <a:rPr lang="en-US" b="1" dirty="0" smtClean="0">
                <a:latin typeface="VNI-Times" pitchFamily="2" charset="0"/>
              </a:rPr>
              <a:t> </a:t>
            </a:r>
            <a:r>
              <a:rPr lang="en-US" b="1" dirty="0" err="1" smtClean="0">
                <a:latin typeface="VNI-Times" pitchFamily="2" charset="0"/>
              </a:rPr>
              <a:t>ñoäng</a:t>
            </a:r>
            <a:r>
              <a:rPr lang="en-US" b="1" dirty="0" smtClean="0">
                <a:latin typeface="VNI-Times" pitchFamily="2" charset="0"/>
              </a:rPr>
              <a:t> </a:t>
            </a:r>
            <a:r>
              <a:rPr lang="en-US" b="1" dirty="0" err="1" smtClean="0">
                <a:latin typeface="VNI-Times" pitchFamily="2" charset="0"/>
              </a:rPr>
              <a:t>vaät</a:t>
            </a:r>
            <a:r>
              <a:rPr lang="en-US" b="1" dirty="0" smtClean="0">
                <a:latin typeface="VNI-Times" pitchFamily="2" charset="0"/>
              </a:rPr>
              <a:t> – </a:t>
            </a:r>
            <a:r>
              <a:rPr lang="en-US" b="1" dirty="0" err="1" smtClean="0">
                <a:latin typeface="VNI-Times" pitchFamily="2" charset="0"/>
              </a:rPr>
              <a:t>söï</a:t>
            </a:r>
            <a:r>
              <a:rPr lang="en-US" b="1" dirty="0" smtClean="0">
                <a:latin typeface="VNI-Times" pitchFamily="2" charset="0"/>
              </a:rPr>
              <a:t> </a:t>
            </a:r>
            <a:r>
              <a:rPr lang="en-US" b="1" dirty="0" err="1" smtClean="0">
                <a:latin typeface="VNI-Times" pitchFamily="2" charset="0"/>
              </a:rPr>
              <a:t>phaùt</a:t>
            </a:r>
            <a:r>
              <a:rPr lang="en-US" b="1" dirty="0" smtClean="0">
                <a:latin typeface="VNI-Times" pitchFamily="2" charset="0"/>
              </a:rPr>
              <a:t> </a:t>
            </a:r>
            <a:r>
              <a:rPr lang="en-US" b="1" dirty="0" err="1" smtClean="0">
                <a:latin typeface="VNI-Times" pitchFamily="2" charset="0"/>
              </a:rPr>
              <a:t>trieån</a:t>
            </a:r>
            <a:r>
              <a:rPr lang="en-US" b="1" dirty="0" smtClean="0">
                <a:latin typeface="VNI-Times" pitchFamily="2" charset="0"/>
              </a:rPr>
              <a:t> </a:t>
            </a:r>
            <a:r>
              <a:rPr lang="en-US" b="1" dirty="0" err="1" smtClean="0">
                <a:latin typeface="VNI-Times" pitchFamily="2" charset="0"/>
              </a:rPr>
              <a:t>moâ</a:t>
            </a:r>
            <a:r>
              <a:rPr lang="en-US" b="1" dirty="0" smtClean="0">
                <a:latin typeface="VNI-Times" pitchFamily="2" charset="0"/>
              </a:rPr>
              <a:t> </a:t>
            </a:r>
            <a:r>
              <a:rPr lang="en-US" b="1" dirty="0" err="1" smtClean="0">
                <a:latin typeface="VNI-Times" pitchFamily="2" charset="0"/>
              </a:rPr>
              <a:t>naûo</a:t>
            </a:r>
            <a:r>
              <a:rPr lang="en-US" b="1" dirty="0" smtClean="0">
                <a:latin typeface="VNI-Times" pitchFamily="2" charset="0"/>
              </a:rPr>
              <a:t> </a:t>
            </a:r>
            <a:r>
              <a:rPr lang="en-US" b="1" dirty="0" err="1" smtClean="0">
                <a:latin typeface="VNI-Times" pitchFamily="2" charset="0"/>
              </a:rPr>
              <a:t>ngöôøi</a:t>
            </a:r>
            <a:r>
              <a:rPr lang="en-US" b="1" dirty="0" smtClean="0">
                <a:latin typeface="VNI-Times" pitchFamily="2" charset="0"/>
              </a:rPr>
              <a:t> </a:t>
            </a:r>
            <a:r>
              <a:rPr lang="en-US" b="1" dirty="0" err="1" smtClean="0">
                <a:latin typeface="VNI-Times" pitchFamily="2" charset="0"/>
              </a:rPr>
              <a:t>keùo</a:t>
            </a:r>
            <a:r>
              <a:rPr lang="en-US" b="1" dirty="0" smtClean="0">
                <a:latin typeface="VNI-Times" pitchFamily="2" charset="0"/>
              </a:rPr>
              <a:t> </a:t>
            </a:r>
            <a:r>
              <a:rPr lang="en-US" b="1" dirty="0" err="1" smtClean="0">
                <a:latin typeface="VNI-Times" pitchFamily="2" charset="0"/>
              </a:rPr>
              <a:t>daøi</a:t>
            </a:r>
            <a:r>
              <a:rPr lang="en-US" b="1" dirty="0" smtClean="0">
                <a:latin typeface="VNI-Times" pitchFamily="2" charset="0"/>
              </a:rPr>
              <a:t> </a:t>
            </a:r>
            <a:r>
              <a:rPr lang="en-US" b="1" dirty="0" err="1" smtClean="0">
                <a:latin typeface="VNI-Times" pitchFamily="2" charset="0"/>
              </a:rPr>
              <a:t>hôn</a:t>
            </a:r>
            <a:r>
              <a:rPr lang="en-US" b="1" dirty="0" smtClean="0">
                <a:latin typeface="VNI-Times" pitchFamily="2" charset="0"/>
              </a:rPr>
              <a:t> </a:t>
            </a:r>
            <a:r>
              <a:rPr lang="en-US" b="1" dirty="0" err="1" smtClean="0">
                <a:latin typeface="VNI-Times" pitchFamily="2" charset="0"/>
              </a:rPr>
              <a:t>ñoäng</a:t>
            </a:r>
            <a:r>
              <a:rPr lang="en-US" b="1" dirty="0" smtClean="0">
                <a:latin typeface="VNI-Times" pitchFamily="2" charset="0"/>
              </a:rPr>
              <a:t> </a:t>
            </a:r>
            <a:r>
              <a:rPr lang="en-US" b="1" dirty="0" err="1" smtClean="0">
                <a:latin typeface="VNI-Times" pitchFamily="2" charset="0"/>
              </a:rPr>
              <a:t>vaät</a:t>
            </a:r>
            <a:r>
              <a:rPr lang="en-US" b="1" dirty="0" smtClean="0">
                <a:latin typeface="VNI-Times" pitchFamily="2" charset="0"/>
              </a:rPr>
              <a:t> </a:t>
            </a:r>
            <a:r>
              <a:rPr lang="en-US" b="1" dirty="0" err="1" smtClean="0">
                <a:latin typeface="VNI-Times" pitchFamily="2" charset="0"/>
              </a:rPr>
              <a:t>thí</a:t>
            </a:r>
            <a:r>
              <a:rPr lang="en-US" b="1" dirty="0" smtClean="0">
                <a:latin typeface="VNI-Times" pitchFamily="2" charset="0"/>
              </a:rPr>
              <a:t> </a:t>
            </a:r>
            <a:r>
              <a:rPr lang="en-US" b="1" dirty="0" err="1" smtClean="0">
                <a:latin typeface="VNI-Times" pitchFamily="2" charset="0"/>
              </a:rPr>
              <a:t>nghieäm</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thöïc</a:t>
            </a:r>
            <a:r>
              <a:rPr lang="en-US" b="1" dirty="0" smtClean="0">
                <a:latin typeface="VNI-Times" pitchFamily="2" charset="0"/>
              </a:rPr>
              <a:t> </a:t>
            </a:r>
            <a:r>
              <a:rPr lang="en-US" b="1" dirty="0" err="1" smtClean="0">
                <a:latin typeface="VNI-Times" pitchFamily="2" charset="0"/>
              </a:rPr>
              <a:t>hieän</a:t>
            </a:r>
            <a:r>
              <a:rPr lang="en-US" b="1" dirty="0" smtClean="0">
                <a:latin typeface="VNI-Times" pitchFamily="2" charset="0"/>
              </a:rPr>
              <a:t> </a:t>
            </a:r>
            <a:r>
              <a:rPr lang="en-US" b="1" dirty="0" err="1" smtClean="0">
                <a:latin typeface="VNI-Times" pitchFamily="2" charset="0"/>
              </a:rPr>
              <a:t>nhaän</a:t>
            </a:r>
            <a:r>
              <a:rPr lang="en-US" b="1" dirty="0" smtClean="0">
                <a:latin typeface="VNI-Times" pitchFamily="2" charset="0"/>
              </a:rPr>
              <a:t> </a:t>
            </a:r>
            <a:r>
              <a:rPr lang="en-US" b="1" dirty="0" err="1" smtClean="0">
                <a:latin typeface="VNI-Times" pitchFamily="2" charset="0"/>
              </a:rPr>
              <a:t>thöùc</a:t>
            </a:r>
            <a:r>
              <a:rPr lang="en-US" b="1" dirty="0" smtClean="0">
                <a:latin typeface="VNI-Times" pitchFamily="2" charset="0"/>
              </a:rPr>
              <a:t> </a:t>
            </a:r>
            <a:r>
              <a:rPr lang="en-US" b="1" dirty="0" err="1" smtClean="0">
                <a:latin typeface="VNI-Times" pitchFamily="2" charset="0"/>
              </a:rPr>
              <a:t>thaàn</a:t>
            </a:r>
            <a:r>
              <a:rPr lang="en-US" b="1" dirty="0" smtClean="0">
                <a:latin typeface="VNI-Times" pitchFamily="2" charset="0"/>
              </a:rPr>
              <a:t> </a:t>
            </a:r>
            <a:r>
              <a:rPr lang="en-US" b="1" dirty="0" err="1" smtClean="0">
                <a:latin typeface="VNI-Times" pitchFamily="2" charset="0"/>
              </a:rPr>
              <a:t>kinh</a:t>
            </a:r>
            <a:r>
              <a:rPr lang="en-US" b="1" dirty="0" smtClean="0">
                <a:latin typeface="VNI-Times" pitchFamily="2" charset="0"/>
              </a:rPr>
              <a:t> </a:t>
            </a:r>
            <a:r>
              <a:rPr lang="en-US" b="1" dirty="0" err="1" smtClean="0">
                <a:latin typeface="VNI-Times" pitchFamily="2" charset="0"/>
              </a:rPr>
              <a:t>cuûa</a:t>
            </a:r>
            <a:r>
              <a:rPr lang="en-US" b="1" dirty="0" smtClean="0">
                <a:latin typeface="VNI-Times" pitchFamily="2" charset="0"/>
              </a:rPr>
              <a:t> </a:t>
            </a:r>
            <a:r>
              <a:rPr lang="en-US" b="1" dirty="0" err="1" smtClean="0">
                <a:latin typeface="VNI-Times" pitchFamily="2" charset="0"/>
              </a:rPr>
              <a:t>ngöôøi</a:t>
            </a:r>
            <a:r>
              <a:rPr lang="en-US" b="1" dirty="0" smtClean="0">
                <a:latin typeface="VNI-Times" pitchFamily="2" charset="0"/>
              </a:rPr>
              <a:t> </a:t>
            </a:r>
            <a:r>
              <a:rPr lang="en-US" b="1" dirty="0" err="1" smtClean="0">
                <a:latin typeface="VNI-Times" pitchFamily="2" charset="0"/>
              </a:rPr>
              <a:t>phöùc</a:t>
            </a:r>
            <a:r>
              <a:rPr lang="en-US" b="1" dirty="0" smtClean="0">
                <a:latin typeface="VNI-Times" pitchFamily="2" charset="0"/>
              </a:rPr>
              <a:t> </a:t>
            </a:r>
            <a:r>
              <a:rPr lang="en-US" b="1" dirty="0" err="1" smtClean="0">
                <a:latin typeface="VNI-Times" pitchFamily="2" charset="0"/>
              </a:rPr>
              <a:t>taïp</a:t>
            </a:r>
            <a:r>
              <a:rPr lang="en-US" b="1" dirty="0" smtClean="0">
                <a:latin typeface="VNI-Times" pitchFamily="2" charset="0"/>
              </a:rPr>
              <a:t> </a:t>
            </a:r>
            <a:r>
              <a:rPr lang="en-US" b="1" dirty="0" err="1" smtClean="0">
                <a:latin typeface="VNI-Times" pitchFamily="2" charset="0"/>
              </a:rPr>
              <a:t>hôn</a:t>
            </a:r>
            <a:r>
              <a:rPr lang="en-US" b="1" dirty="0" smtClean="0">
                <a:latin typeface="VNI-Times" pitchFamily="2" charset="0"/>
              </a:rPr>
              <a:t> </a:t>
            </a:r>
            <a:r>
              <a:rPr lang="en-US" b="1" dirty="0" err="1" smtClean="0">
                <a:latin typeface="VNI-Times" pitchFamily="2" charset="0"/>
              </a:rPr>
              <a:t>nhieàu</a:t>
            </a:r>
            <a:r>
              <a:rPr lang="en-US" b="1" dirty="0" smtClean="0">
                <a:latin typeface="VNI-Times" pitchFamily="2" charset="0"/>
              </a:rPr>
              <a:t>. </a:t>
            </a:r>
            <a:r>
              <a:rPr lang="en-US" b="1" dirty="0" err="1" smtClean="0">
                <a:latin typeface="VNI-Times" pitchFamily="2" charset="0"/>
              </a:rPr>
              <a:t>Hôn</a:t>
            </a:r>
            <a:r>
              <a:rPr lang="en-US" b="1" dirty="0" smtClean="0">
                <a:latin typeface="VNI-Times" pitchFamily="2" charset="0"/>
              </a:rPr>
              <a:t> </a:t>
            </a:r>
            <a:r>
              <a:rPr lang="en-US" b="1" dirty="0" err="1" smtClean="0">
                <a:latin typeface="VNI-Times" pitchFamily="2" charset="0"/>
              </a:rPr>
              <a:t>nöõa</a:t>
            </a:r>
            <a:r>
              <a:rPr lang="en-US" b="1" dirty="0" smtClean="0">
                <a:latin typeface="VNI-Times" pitchFamily="2" charset="0"/>
              </a:rPr>
              <a:t>, </a:t>
            </a:r>
            <a:r>
              <a:rPr lang="en-US" b="1" dirty="0" err="1" smtClean="0">
                <a:latin typeface="VNI-Times" pitchFamily="2" charset="0"/>
              </a:rPr>
              <a:t>thôøi</a:t>
            </a:r>
            <a:r>
              <a:rPr lang="en-US" b="1" dirty="0" smtClean="0">
                <a:latin typeface="VNI-Times" pitchFamily="2" charset="0"/>
              </a:rPr>
              <a:t> </a:t>
            </a:r>
            <a:r>
              <a:rPr lang="en-US" b="1" dirty="0" err="1" smtClean="0">
                <a:latin typeface="VNI-Times" pitchFamily="2" charset="0"/>
              </a:rPr>
              <a:t>gian</a:t>
            </a:r>
            <a:r>
              <a:rPr lang="en-US" b="1" dirty="0" smtClean="0">
                <a:latin typeface="VNI-Times" pitchFamily="2" charset="0"/>
              </a:rPr>
              <a:t> </a:t>
            </a:r>
            <a:r>
              <a:rPr lang="en-US" b="1" dirty="0" err="1" smtClean="0">
                <a:latin typeface="VNI-Times" pitchFamily="2" charset="0"/>
              </a:rPr>
              <a:t>tieáp</a:t>
            </a:r>
            <a:r>
              <a:rPr lang="en-US" b="1" dirty="0" smtClean="0">
                <a:latin typeface="VNI-Times" pitchFamily="2" charset="0"/>
              </a:rPr>
              <a:t> </a:t>
            </a:r>
            <a:r>
              <a:rPr lang="en-US" b="1" dirty="0" err="1" smtClean="0">
                <a:latin typeface="VNI-Times" pitchFamily="2" charset="0"/>
              </a:rPr>
              <a:t>xuùc</a:t>
            </a:r>
            <a:r>
              <a:rPr lang="en-US" b="1" dirty="0" smtClean="0">
                <a:latin typeface="VNI-Times" pitchFamily="2" charset="0"/>
              </a:rPr>
              <a:t> </a:t>
            </a:r>
            <a:r>
              <a:rPr lang="en-US" b="1" dirty="0" err="1" smtClean="0">
                <a:latin typeface="VNI-Times" pitchFamily="2" charset="0"/>
              </a:rPr>
              <a:t>laâu</a:t>
            </a:r>
            <a:r>
              <a:rPr lang="en-US" b="1" dirty="0" smtClean="0">
                <a:latin typeface="VNI-Times" pitchFamily="2" charset="0"/>
              </a:rPr>
              <a:t> </a:t>
            </a:r>
            <a:r>
              <a:rPr lang="en-US" b="1" dirty="0" err="1" smtClean="0">
                <a:latin typeface="VNI-Times" pitchFamily="2" charset="0"/>
              </a:rPr>
              <a:t>hôn</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lieàu</a:t>
            </a:r>
            <a:r>
              <a:rPr lang="en-US" b="1" dirty="0" smtClean="0">
                <a:latin typeface="VNI-Times" pitchFamily="2" charset="0"/>
              </a:rPr>
              <a:t> </a:t>
            </a:r>
            <a:r>
              <a:rPr lang="en-US" b="1" dirty="0" err="1" smtClean="0">
                <a:latin typeface="VNI-Times" pitchFamily="2" charset="0"/>
              </a:rPr>
              <a:t>cao</a:t>
            </a:r>
            <a:r>
              <a:rPr lang="en-US" b="1" dirty="0" smtClean="0">
                <a:latin typeface="VNI-Times" pitchFamily="2" charset="0"/>
              </a:rPr>
              <a:t> </a:t>
            </a:r>
            <a:r>
              <a:rPr lang="en-US" b="1" dirty="0" err="1" smtClean="0">
                <a:latin typeface="VNI-Times" pitchFamily="2" charset="0"/>
              </a:rPr>
              <a:t>hôn</a:t>
            </a:r>
            <a:r>
              <a:rPr lang="en-US" b="1" dirty="0" smtClean="0">
                <a:latin typeface="VNI-Times" pitchFamily="2" charset="0"/>
              </a:rPr>
              <a:t> </a:t>
            </a:r>
            <a:r>
              <a:rPr lang="en-US" b="1" dirty="0" err="1" smtClean="0">
                <a:latin typeface="VNI-Times" pitchFamily="2" charset="0"/>
              </a:rPr>
              <a:t>ôû</a:t>
            </a:r>
            <a:r>
              <a:rPr lang="en-US" b="1" dirty="0" smtClean="0">
                <a:latin typeface="VNI-Times" pitchFamily="2" charset="0"/>
              </a:rPr>
              <a:t> </a:t>
            </a:r>
            <a:r>
              <a:rPr lang="en-US" b="1" dirty="0" err="1" smtClean="0">
                <a:latin typeface="VNI-Times" pitchFamily="2" charset="0"/>
              </a:rPr>
              <a:t>ñoäng</a:t>
            </a:r>
            <a:r>
              <a:rPr lang="en-US" b="1" dirty="0" smtClean="0">
                <a:latin typeface="VNI-Times" pitchFamily="2" charset="0"/>
              </a:rPr>
              <a:t> </a:t>
            </a:r>
            <a:r>
              <a:rPr lang="en-US" b="1" dirty="0" err="1" smtClean="0">
                <a:latin typeface="VNI-Times" pitchFamily="2" charset="0"/>
              </a:rPr>
              <a:t>vaät</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theå</a:t>
            </a:r>
            <a:r>
              <a:rPr lang="en-US" b="1" dirty="0" smtClean="0">
                <a:latin typeface="VNI-Times" pitchFamily="2" charset="0"/>
              </a:rPr>
              <a:t> hay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theå</a:t>
            </a:r>
            <a:r>
              <a:rPr lang="en-US" b="1" dirty="0" smtClean="0">
                <a:latin typeface="VNI-Times" pitchFamily="2" charset="0"/>
              </a:rPr>
              <a:t> </a:t>
            </a:r>
            <a:r>
              <a:rPr lang="en-US" b="1" dirty="0" err="1" smtClean="0">
                <a:latin typeface="VNI-Times" pitchFamily="2" charset="0"/>
              </a:rPr>
              <a:t>aùp</a:t>
            </a:r>
            <a:r>
              <a:rPr lang="en-US" b="1" dirty="0" smtClean="0">
                <a:latin typeface="VNI-Times" pitchFamily="2" charset="0"/>
              </a:rPr>
              <a:t> </a:t>
            </a:r>
            <a:r>
              <a:rPr lang="en-US" b="1" dirty="0" err="1" smtClean="0">
                <a:latin typeface="VNI-Times" pitchFamily="2" charset="0"/>
              </a:rPr>
              <a:t>duïng</a:t>
            </a:r>
            <a:r>
              <a:rPr lang="en-US" b="1" dirty="0" smtClean="0">
                <a:latin typeface="VNI-Times" pitchFamily="2" charset="0"/>
              </a:rPr>
              <a:t> </a:t>
            </a:r>
            <a:r>
              <a:rPr lang="en-US" b="1" dirty="0" err="1" smtClean="0">
                <a:latin typeface="VNI-Times" pitchFamily="2" charset="0"/>
              </a:rPr>
              <a:t>cho</a:t>
            </a:r>
            <a:r>
              <a:rPr lang="en-US" b="1" dirty="0" smtClean="0">
                <a:latin typeface="VNI-Times" pitchFamily="2" charset="0"/>
              </a:rPr>
              <a:t> </a:t>
            </a:r>
            <a:r>
              <a:rPr lang="en-US" b="1" dirty="0" err="1" smtClean="0">
                <a:latin typeface="VNI-Times" pitchFamily="2" charset="0"/>
              </a:rPr>
              <a:t>ngöôøi</a:t>
            </a:r>
            <a:r>
              <a:rPr lang="en-US" b="1" dirty="0" smtClean="0">
                <a:latin typeface="VNI-Times" pitchFamily="2" charset="0"/>
              </a:rPr>
              <a:t>. </a:t>
            </a:r>
            <a:r>
              <a:rPr lang="en-US" b="1" dirty="0" err="1" smtClean="0">
                <a:latin typeface="VNI-Times" pitchFamily="2" charset="0"/>
              </a:rPr>
              <a:t>Voâ</a:t>
            </a:r>
            <a:r>
              <a:rPr lang="en-US" b="1" dirty="0" smtClean="0">
                <a:latin typeface="VNI-Times" pitchFamily="2" charset="0"/>
              </a:rPr>
              <a:t> </a:t>
            </a:r>
            <a:r>
              <a:rPr lang="en-US" b="1" dirty="0" err="1" smtClean="0">
                <a:latin typeface="VNI-Times" pitchFamily="2" charset="0"/>
              </a:rPr>
              <a:t>caûm</a:t>
            </a:r>
            <a:r>
              <a:rPr lang="en-US" b="1" dirty="0" smtClean="0">
                <a:latin typeface="VNI-Times" pitchFamily="2" charset="0"/>
              </a:rPr>
              <a:t> </a:t>
            </a:r>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em</a:t>
            </a:r>
            <a:r>
              <a:rPr lang="en-US" b="1" dirty="0" smtClean="0">
                <a:latin typeface="VNI-Times" pitchFamily="2" charset="0"/>
              </a:rPr>
              <a:t> </a:t>
            </a:r>
            <a:r>
              <a:rPr lang="en-US" b="1" dirty="0" err="1" smtClean="0">
                <a:latin typeface="VNI-Times" pitchFamily="2" charset="0"/>
              </a:rPr>
              <a:t>treân</a:t>
            </a:r>
            <a:r>
              <a:rPr lang="en-US" b="1" dirty="0" smtClean="0">
                <a:latin typeface="VNI-Times" pitchFamily="2" charset="0"/>
              </a:rPr>
              <a:t> </a:t>
            </a:r>
            <a:r>
              <a:rPr lang="en-US" b="1" dirty="0" err="1" smtClean="0">
                <a:latin typeface="VNI-Times" pitchFamily="2" charset="0"/>
              </a:rPr>
              <a:t>laâm</a:t>
            </a:r>
            <a:r>
              <a:rPr lang="en-US" b="1" dirty="0" smtClean="0">
                <a:latin typeface="VNI-Times" pitchFamily="2" charset="0"/>
              </a:rPr>
              <a:t> </a:t>
            </a:r>
            <a:r>
              <a:rPr lang="en-US" b="1" dirty="0" err="1" smtClean="0">
                <a:latin typeface="VNI-Times" pitchFamily="2" charset="0"/>
              </a:rPr>
              <a:t>saøng</a:t>
            </a:r>
            <a:r>
              <a:rPr lang="en-US" b="1" dirty="0" smtClean="0">
                <a:latin typeface="VNI-Times" pitchFamily="2" charset="0"/>
              </a:rPr>
              <a:t> </a:t>
            </a:r>
            <a:r>
              <a:rPr lang="en-US" b="1" dirty="0" err="1" smtClean="0">
                <a:latin typeface="VNI-Times" pitchFamily="2" charset="0"/>
              </a:rPr>
              <a:t>lieân</a:t>
            </a:r>
            <a:r>
              <a:rPr lang="en-US" b="1" dirty="0" smtClean="0">
                <a:latin typeface="VNI-Times" pitchFamily="2" charset="0"/>
              </a:rPr>
              <a:t> </a:t>
            </a:r>
            <a:r>
              <a:rPr lang="en-US" b="1" dirty="0" err="1" smtClean="0">
                <a:latin typeface="VNI-Times" pitchFamily="2" charset="0"/>
              </a:rPr>
              <a:t>quan</a:t>
            </a:r>
            <a:r>
              <a:rPr lang="en-US" b="1" dirty="0" smtClean="0">
                <a:latin typeface="VNI-Times" pitchFamily="2" charset="0"/>
              </a:rPr>
              <a:t> </a:t>
            </a:r>
            <a:r>
              <a:rPr lang="en-US" b="1" dirty="0" err="1" smtClean="0">
                <a:latin typeface="VNI-Times" pitchFamily="2" charset="0"/>
              </a:rPr>
              <a:t>beänh</a:t>
            </a:r>
            <a:r>
              <a:rPr lang="en-US" b="1" dirty="0" smtClean="0">
                <a:latin typeface="VNI-Times" pitchFamily="2" charset="0"/>
              </a:rPr>
              <a:t> </a:t>
            </a:r>
            <a:r>
              <a:rPr lang="en-US" b="1" dirty="0" err="1" smtClean="0">
                <a:latin typeface="VNI-Times" pitchFamily="2" charset="0"/>
              </a:rPr>
              <a:t>keøm</a:t>
            </a:r>
            <a:r>
              <a:rPr lang="en-US" b="1" dirty="0" smtClean="0">
                <a:latin typeface="VNI-Times" pitchFamily="2" charset="0"/>
              </a:rPr>
              <a:t> </a:t>
            </a:r>
            <a:r>
              <a:rPr lang="en-US" b="1" dirty="0" err="1" smtClean="0">
                <a:latin typeface="VNI-Times" pitchFamily="2" charset="0"/>
              </a:rPr>
              <a:t>theo</a:t>
            </a:r>
            <a:r>
              <a:rPr lang="en-US" b="1" dirty="0" smtClean="0">
                <a:latin typeface="VNI-Times" pitchFamily="2" charset="0"/>
              </a:rPr>
              <a:t>, stress,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kích</a:t>
            </a:r>
            <a:r>
              <a:rPr lang="en-US" b="1" dirty="0" smtClean="0">
                <a:latin typeface="VNI-Times" pitchFamily="2" charset="0"/>
              </a:rPr>
              <a:t> </a:t>
            </a:r>
            <a:r>
              <a:rPr lang="en-US" b="1" dirty="0" err="1" smtClean="0">
                <a:latin typeface="VNI-Times" pitchFamily="2" charset="0"/>
              </a:rPr>
              <a:t>thích</a:t>
            </a:r>
            <a:r>
              <a:rPr lang="en-US" b="1" dirty="0" smtClean="0">
                <a:latin typeface="VNI-Times" pitchFamily="2" charset="0"/>
              </a:rPr>
              <a:t> </a:t>
            </a:r>
            <a:r>
              <a:rPr lang="en-US" b="1" dirty="0" err="1" smtClean="0">
                <a:latin typeface="VNI-Times" pitchFamily="2" charset="0"/>
              </a:rPr>
              <a:t>ñau</a:t>
            </a:r>
            <a:r>
              <a:rPr lang="en-US" b="1" dirty="0" smtClean="0">
                <a:latin typeface="VNI-Times" pitchFamily="2" charset="0"/>
              </a:rPr>
              <a:t> – </a:t>
            </a:r>
            <a:r>
              <a:rPr lang="en-US" b="1" dirty="0" err="1" smtClean="0">
                <a:latin typeface="VNI-Times" pitchFamily="2" charset="0"/>
              </a:rPr>
              <a:t>nhöõng</a:t>
            </a:r>
            <a:r>
              <a:rPr lang="en-US" b="1" dirty="0" smtClean="0">
                <a:latin typeface="VNI-Times" pitchFamily="2" charset="0"/>
              </a:rPr>
              <a:t> </a:t>
            </a:r>
            <a:r>
              <a:rPr lang="en-US" b="1" dirty="0" err="1" smtClean="0">
                <a:latin typeface="VNI-Times" pitchFamily="2" charset="0"/>
              </a:rPr>
              <a:t>ñieàu</a:t>
            </a:r>
            <a:r>
              <a:rPr lang="en-US" b="1" dirty="0" smtClean="0">
                <a:latin typeface="VNI-Times" pitchFamily="2" charset="0"/>
              </a:rPr>
              <a:t> </a:t>
            </a:r>
            <a:r>
              <a:rPr lang="en-US" b="1" dirty="0" err="1" smtClean="0">
                <a:latin typeface="VNI-Times" pitchFamily="2" charset="0"/>
              </a:rPr>
              <a:t>naøy</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ñeån</a:t>
            </a:r>
            <a:r>
              <a:rPr lang="en-US" b="1" dirty="0" smtClean="0">
                <a:latin typeface="VNI-Times" pitchFamily="2" charset="0"/>
              </a:rPr>
              <a:t> </a:t>
            </a:r>
            <a:r>
              <a:rPr lang="en-US" b="1" dirty="0" err="1" smtClean="0">
                <a:latin typeface="VNI-Times" pitchFamily="2" charset="0"/>
              </a:rPr>
              <a:t>hình</a:t>
            </a:r>
            <a:r>
              <a:rPr lang="en-US" b="1" dirty="0" smtClean="0">
                <a:latin typeface="VNI-Times" pitchFamily="2" charset="0"/>
              </a:rPr>
              <a:t> </a:t>
            </a:r>
            <a:r>
              <a:rPr lang="en-US" b="1" dirty="0" err="1" smtClean="0">
                <a:latin typeface="VNI-Times" pitchFamily="2" charset="0"/>
              </a:rPr>
              <a:t>cho</a:t>
            </a:r>
            <a:r>
              <a:rPr lang="en-US" b="1" dirty="0" smtClean="0">
                <a:latin typeface="VNI-Times" pitchFamily="2" charset="0"/>
              </a:rPr>
              <a:t> </a:t>
            </a: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nghieân</a:t>
            </a:r>
            <a:r>
              <a:rPr lang="en-US" b="1" dirty="0" smtClean="0">
                <a:latin typeface="VNI-Times" pitchFamily="2" charset="0"/>
              </a:rPr>
              <a:t> </a:t>
            </a:r>
            <a:r>
              <a:rPr lang="en-US" b="1" dirty="0" err="1" smtClean="0">
                <a:latin typeface="VNI-Times" pitchFamily="2" charset="0"/>
              </a:rPr>
              <a:t>cöùu</a:t>
            </a:r>
            <a:r>
              <a:rPr lang="en-US" b="1" dirty="0" smtClean="0">
                <a:latin typeface="VNI-Times" pitchFamily="2" charset="0"/>
              </a:rPr>
              <a:t> </a:t>
            </a:r>
            <a:r>
              <a:rPr lang="en-US" b="1" dirty="0" err="1" smtClean="0">
                <a:latin typeface="VNI-Times" pitchFamily="2" charset="0"/>
              </a:rPr>
              <a:t>treân</a:t>
            </a:r>
            <a:r>
              <a:rPr lang="en-US" b="1" dirty="0" smtClean="0">
                <a:latin typeface="VNI-Times" pitchFamily="2" charset="0"/>
              </a:rPr>
              <a:t> </a:t>
            </a:r>
            <a:r>
              <a:rPr lang="en-US" b="1" dirty="0" err="1" smtClean="0">
                <a:latin typeface="VNI-Times" pitchFamily="2" charset="0"/>
              </a:rPr>
              <a:t>ñoäng</a:t>
            </a:r>
            <a:r>
              <a:rPr lang="en-US" b="1" dirty="0" smtClean="0">
                <a:latin typeface="VNI-Times" pitchFamily="2" charset="0"/>
              </a:rPr>
              <a:t> </a:t>
            </a:r>
            <a:r>
              <a:rPr lang="en-US" b="1" dirty="0" err="1" smtClean="0">
                <a:latin typeface="VNI-Times" pitchFamily="2" charset="0"/>
              </a:rPr>
              <a:t>vaät</a:t>
            </a:r>
            <a:r>
              <a:rPr lang="en-US" b="1" dirty="0" smtClean="0">
                <a:latin typeface="VNI-Times" pitchFamily="2" charset="0"/>
              </a:rPr>
              <a:t>.</a:t>
            </a:r>
            <a:endParaRPr dirty="0"/>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title"/>
          </p:nvPr>
        </p:nvSpPr>
        <p:spPr>
          <a:xfrm>
            <a:off x="952500" y="67549"/>
            <a:ext cx="11099800" cy="2159001"/>
          </a:xfrm>
          <a:prstGeom prst="rect">
            <a:avLst/>
          </a:prstGeom>
        </p:spPr>
        <p:txBody>
          <a:bodyPr>
            <a:normAutofit fontScale="90000"/>
          </a:bodyPr>
          <a:lstStyle/>
          <a:p>
            <a:r>
              <a:rPr lang="en-US" b="1" dirty="0" smtClean="0">
                <a:latin typeface="VNI-Times" pitchFamily="2" charset="0"/>
              </a:rPr>
              <a:t>ÑIEÀU NAØY COÙ NGHÓA LAØ GÌ ?</a:t>
            </a:r>
            <a:endParaRPr dirty="0"/>
          </a:p>
        </p:txBody>
      </p:sp>
      <p:sp>
        <p:nvSpPr>
          <p:cNvPr id="291" name="Shape 291"/>
          <p:cNvSpPr>
            <a:spLocks noGrp="1"/>
          </p:cNvSpPr>
          <p:nvPr>
            <p:ph type="body" idx="1"/>
          </p:nvPr>
        </p:nvSpPr>
        <p:spPr>
          <a:xfrm>
            <a:off x="952500" y="2144919"/>
            <a:ext cx="11099800" cy="6745081"/>
          </a:xfrm>
          <a:prstGeom prst="rect">
            <a:avLst/>
          </a:prstGeom>
        </p:spPr>
        <p:txBody>
          <a:bodyPr>
            <a:normAutofit/>
          </a:bodyPr>
          <a:lstStyle/>
          <a:p>
            <a:pPr marL="320040" indent="-320040" defTabSz="420624">
              <a:spcBef>
                <a:spcPts val="3000"/>
              </a:spcBef>
              <a:defRPr sz="2592"/>
            </a:pP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nghieân</a:t>
            </a:r>
            <a:r>
              <a:rPr lang="en-US" b="1" dirty="0" smtClean="0">
                <a:latin typeface="VNI-Times" pitchFamily="2" charset="0"/>
              </a:rPr>
              <a:t> </a:t>
            </a:r>
            <a:r>
              <a:rPr lang="en-US" b="1" dirty="0" err="1" smtClean="0">
                <a:latin typeface="VNI-Times" pitchFamily="2" charset="0"/>
              </a:rPr>
              <a:t>cöùu</a:t>
            </a:r>
            <a:r>
              <a:rPr lang="en-US" b="1" dirty="0" smtClean="0">
                <a:latin typeface="VNI-Times" pitchFamily="2" charset="0"/>
              </a:rPr>
              <a:t> </a:t>
            </a:r>
            <a:r>
              <a:rPr lang="en-US" b="1" dirty="0" err="1" smtClean="0">
                <a:latin typeface="VNI-Times" pitchFamily="2" charset="0"/>
              </a:rPr>
              <a:t>naøo</a:t>
            </a:r>
            <a:r>
              <a:rPr lang="en-US" b="1" dirty="0" smtClean="0">
                <a:latin typeface="VNI-Times" pitchFamily="2" charset="0"/>
              </a:rPr>
              <a:t> </a:t>
            </a:r>
            <a:r>
              <a:rPr lang="en-US" b="1" dirty="0" err="1" smtClean="0">
                <a:latin typeface="VNI-Times" pitchFamily="2" charset="0"/>
              </a:rPr>
              <a:t>cho</a:t>
            </a:r>
            <a:r>
              <a:rPr lang="en-US" b="1" dirty="0" smtClean="0">
                <a:latin typeface="VNI-Times" pitchFamily="2" charset="0"/>
              </a:rPr>
              <a:t> </a:t>
            </a:r>
            <a:r>
              <a:rPr lang="en-US" b="1" dirty="0" err="1" smtClean="0">
                <a:latin typeface="VNI-Times" pitchFamily="2" charset="0"/>
              </a:rPr>
              <a:t>thaáy</a:t>
            </a:r>
            <a:r>
              <a:rPr lang="en-US" b="1" dirty="0" smtClean="0">
                <a:latin typeface="VNI-Times" pitchFamily="2" charset="0"/>
              </a:rPr>
              <a:t> </a:t>
            </a:r>
            <a:r>
              <a:rPr lang="en-US" b="1" dirty="0" err="1" smtClean="0">
                <a:latin typeface="VNI-Times" pitchFamily="2" charset="0"/>
              </a:rPr>
              <a:t>thuoác</a:t>
            </a:r>
            <a:r>
              <a:rPr lang="en-US" b="1" dirty="0" smtClean="0">
                <a:latin typeface="VNI-Times" pitchFamily="2" charset="0"/>
              </a:rPr>
              <a:t> </a:t>
            </a:r>
            <a:r>
              <a:rPr lang="en-US" b="1" dirty="0" err="1" smtClean="0">
                <a:latin typeface="VNI-Times" pitchFamily="2" charset="0"/>
              </a:rPr>
              <a:t>meâ</a:t>
            </a:r>
            <a:r>
              <a:rPr lang="en-US" b="1" dirty="0" smtClean="0">
                <a:latin typeface="VNI-Times" pitchFamily="2" charset="0"/>
              </a:rPr>
              <a:t> </a:t>
            </a:r>
            <a:r>
              <a:rPr lang="en-US" b="1" dirty="0" err="1" smtClean="0">
                <a:latin typeface="VNI-Times" pitchFamily="2" charset="0"/>
              </a:rPr>
              <a:t>gaây</a:t>
            </a:r>
            <a:r>
              <a:rPr lang="en-US" b="1" dirty="0" smtClean="0">
                <a:latin typeface="VNI-Times" pitchFamily="2" charset="0"/>
              </a:rPr>
              <a:t> </a:t>
            </a:r>
            <a:r>
              <a:rPr lang="en-US" b="1" dirty="0" err="1" smtClean="0">
                <a:latin typeface="VNI-Times" pitchFamily="2" charset="0"/>
              </a:rPr>
              <a:t>haïi</a:t>
            </a:r>
            <a:r>
              <a:rPr lang="en-US" b="1" dirty="0" smtClean="0">
                <a:latin typeface="VNI-Times" pitchFamily="2" charset="0"/>
              </a:rPr>
              <a:t> </a:t>
            </a:r>
            <a:r>
              <a:rPr lang="en-US" b="1" dirty="0" err="1" smtClean="0">
                <a:latin typeface="VNI-Times" pitchFamily="2" charset="0"/>
              </a:rPr>
              <a:t>cho</a:t>
            </a:r>
            <a:r>
              <a:rPr lang="en-US" b="1" dirty="0" smtClean="0">
                <a:latin typeface="VNI-Times" pitchFamily="2" charset="0"/>
              </a:rPr>
              <a:t> </a:t>
            </a:r>
            <a:r>
              <a:rPr lang="en-US" b="1" dirty="0" err="1" smtClean="0">
                <a:latin typeface="VNI-Times" pitchFamily="2" charset="0"/>
              </a:rPr>
              <a:t>heä</a:t>
            </a:r>
            <a:r>
              <a:rPr lang="en-US" b="1" dirty="0" smtClean="0">
                <a:latin typeface="VNI-Times" pitchFamily="2" charset="0"/>
              </a:rPr>
              <a:t> </a:t>
            </a:r>
            <a:r>
              <a:rPr lang="en-US" b="1" dirty="0" err="1" smtClean="0">
                <a:latin typeface="VNI-Times" pitchFamily="2" charset="0"/>
              </a:rPr>
              <a:t>thoáng</a:t>
            </a:r>
            <a:r>
              <a:rPr lang="en-US" b="1" dirty="0" smtClean="0">
                <a:latin typeface="VNI-Times" pitchFamily="2" charset="0"/>
              </a:rPr>
              <a:t> TK </a:t>
            </a:r>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em</a:t>
            </a:r>
            <a:endParaRPr lang="en-US" b="1" dirty="0" smtClean="0">
              <a:latin typeface="VNI-Times" pitchFamily="2" charset="0"/>
            </a:endParaRPr>
          </a:p>
          <a:p>
            <a:pPr marL="320040" indent="-320040" defTabSz="420624">
              <a:spcBef>
                <a:spcPts val="3000"/>
              </a:spcBef>
              <a:defRPr sz="2592"/>
            </a:pP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daïng</a:t>
            </a:r>
            <a:r>
              <a:rPr lang="en-US" b="1" dirty="0" smtClean="0">
                <a:latin typeface="VNI-Times" pitchFamily="2" charset="0"/>
              </a:rPr>
              <a:t> </a:t>
            </a:r>
            <a:r>
              <a:rPr lang="en-US" b="1" dirty="0" err="1" smtClean="0">
                <a:latin typeface="VNI-Times" pitchFamily="2" charset="0"/>
              </a:rPr>
              <a:t>thuoác</a:t>
            </a:r>
            <a:r>
              <a:rPr lang="en-US" b="1" dirty="0" smtClean="0">
                <a:latin typeface="VNI-Times" pitchFamily="2" charset="0"/>
              </a:rPr>
              <a:t> </a:t>
            </a:r>
            <a:r>
              <a:rPr lang="en-US" b="1" dirty="0" err="1" smtClean="0">
                <a:latin typeface="VNI-Times" pitchFamily="2" charset="0"/>
              </a:rPr>
              <a:t>meâ</a:t>
            </a:r>
            <a:r>
              <a:rPr lang="en-US" b="1" dirty="0" smtClean="0">
                <a:latin typeface="VNI-Times" pitchFamily="2" charset="0"/>
              </a:rPr>
              <a:t> </a:t>
            </a:r>
            <a:r>
              <a:rPr lang="en-US" b="1" dirty="0" err="1" smtClean="0">
                <a:latin typeface="VNI-Times" pitchFamily="2" charset="0"/>
              </a:rPr>
              <a:t>naøo</a:t>
            </a:r>
            <a:r>
              <a:rPr lang="en-US" b="1" dirty="0" smtClean="0">
                <a:latin typeface="VNI-Times" pitchFamily="2" charset="0"/>
              </a:rPr>
              <a:t> </a:t>
            </a:r>
            <a:r>
              <a:rPr lang="en-US" b="1" dirty="0" err="1" smtClean="0">
                <a:latin typeface="VNI-Times" pitchFamily="2" charset="0"/>
              </a:rPr>
              <a:t>lieân</a:t>
            </a:r>
            <a:r>
              <a:rPr lang="en-US" b="1" dirty="0" smtClean="0">
                <a:latin typeface="VNI-Times" pitchFamily="2" charset="0"/>
              </a:rPr>
              <a:t> </a:t>
            </a:r>
            <a:r>
              <a:rPr lang="en-US" b="1" dirty="0" err="1" smtClean="0">
                <a:latin typeface="VNI-Times" pitchFamily="2" charset="0"/>
              </a:rPr>
              <a:t>quan</a:t>
            </a:r>
            <a:r>
              <a:rPr lang="en-US" b="1" dirty="0" smtClean="0">
                <a:latin typeface="VNI-Times" pitchFamily="2" charset="0"/>
              </a:rPr>
              <a:t> </a:t>
            </a:r>
            <a:r>
              <a:rPr lang="en-US" b="1" dirty="0" err="1" smtClean="0">
                <a:latin typeface="VNI-Times" pitchFamily="2" charset="0"/>
              </a:rPr>
              <a:t>roái</a:t>
            </a:r>
            <a:r>
              <a:rPr lang="en-US" b="1" dirty="0" smtClean="0">
                <a:latin typeface="VNI-Times" pitchFamily="2" charset="0"/>
              </a:rPr>
              <a:t> </a:t>
            </a:r>
            <a:r>
              <a:rPr lang="en-US" b="1" dirty="0" err="1" smtClean="0">
                <a:latin typeface="VNI-Times" pitchFamily="2" charset="0"/>
              </a:rPr>
              <a:t>loaïn</a:t>
            </a:r>
            <a:r>
              <a:rPr lang="en-US" b="1" dirty="0" smtClean="0">
                <a:latin typeface="VNI-Times" pitchFamily="2" charset="0"/>
              </a:rPr>
              <a:t> </a:t>
            </a:r>
            <a:r>
              <a:rPr lang="en-US" b="1" dirty="0" err="1" smtClean="0">
                <a:latin typeface="VNI-Times" pitchFamily="2" charset="0"/>
              </a:rPr>
              <a:t>nhaän</a:t>
            </a:r>
            <a:r>
              <a:rPr lang="en-US" b="1" dirty="0" smtClean="0">
                <a:latin typeface="VNI-Times" pitchFamily="2" charset="0"/>
              </a:rPr>
              <a:t> </a:t>
            </a:r>
            <a:r>
              <a:rPr lang="en-US" b="1" dirty="0" err="1" smtClean="0">
                <a:latin typeface="VNI-Times" pitchFamily="2" charset="0"/>
              </a:rPr>
              <a:t>thöùc</a:t>
            </a:r>
            <a:r>
              <a:rPr lang="en-US" b="1" dirty="0" smtClean="0">
                <a:latin typeface="VNI-Times" pitchFamily="2" charset="0"/>
              </a:rPr>
              <a:t> TK</a:t>
            </a:r>
          </a:p>
          <a:p>
            <a:pPr marL="320040" indent="-320040" defTabSz="420624">
              <a:spcBef>
                <a:spcPts val="3000"/>
              </a:spcBef>
              <a:defRPr sz="2592"/>
            </a:pP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nghieân</a:t>
            </a:r>
            <a:r>
              <a:rPr lang="en-US" b="1" dirty="0" smtClean="0">
                <a:latin typeface="VNI-Times" pitchFamily="2" charset="0"/>
              </a:rPr>
              <a:t> </a:t>
            </a:r>
            <a:r>
              <a:rPr lang="en-US" b="1" dirty="0" err="1" smtClean="0">
                <a:latin typeface="VNI-Times" pitchFamily="2" charset="0"/>
              </a:rPr>
              <a:t>cöùu</a:t>
            </a:r>
            <a:r>
              <a:rPr lang="en-US" b="1" dirty="0" smtClean="0">
                <a:latin typeface="VNI-Times" pitchFamily="2" charset="0"/>
              </a:rPr>
              <a:t> </a:t>
            </a:r>
            <a:r>
              <a:rPr lang="en-US" b="1" dirty="0" err="1" smtClean="0">
                <a:latin typeface="VNI-Times" pitchFamily="2" charset="0"/>
              </a:rPr>
              <a:t>hoài</a:t>
            </a:r>
            <a:r>
              <a:rPr lang="en-US" b="1" dirty="0" smtClean="0">
                <a:latin typeface="VNI-Times" pitchFamily="2" charset="0"/>
              </a:rPr>
              <a:t> </a:t>
            </a:r>
            <a:r>
              <a:rPr lang="en-US" b="1" dirty="0" err="1" smtClean="0">
                <a:latin typeface="VNI-Times" pitchFamily="2" charset="0"/>
              </a:rPr>
              <a:t>cöùu</a:t>
            </a:r>
            <a:r>
              <a:rPr lang="en-US" b="1" dirty="0" smtClean="0">
                <a:latin typeface="VNI-Times" pitchFamily="2" charset="0"/>
              </a:rPr>
              <a:t> </a:t>
            </a:r>
            <a:r>
              <a:rPr lang="en-US" b="1" dirty="0" err="1" smtClean="0">
                <a:latin typeface="VNI-Times" pitchFamily="2" charset="0"/>
              </a:rPr>
              <a:t>ñeán</a:t>
            </a:r>
            <a:r>
              <a:rPr lang="en-US" b="1" dirty="0" smtClean="0">
                <a:latin typeface="VNI-Times" pitchFamily="2" charset="0"/>
              </a:rPr>
              <a:t> nay </a:t>
            </a:r>
            <a:r>
              <a:rPr lang="en-US" b="1" dirty="0" err="1" smtClean="0">
                <a:latin typeface="VNI-Times" pitchFamily="2" charset="0"/>
              </a:rPr>
              <a:t>gôïi</a:t>
            </a:r>
            <a:r>
              <a:rPr lang="en-US" b="1" dirty="0" smtClean="0">
                <a:latin typeface="VNI-Times" pitchFamily="2" charset="0"/>
              </a:rPr>
              <a:t> </a:t>
            </a:r>
            <a:r>
              <a:rPr lang="en-US" b="1" dirty="0" err="1" smtClean="0">
                <a:latin typeface="VNI-Times" pitchFamily="2" charset="0"/>
              </a:rPr>
              <a:t>yù</a:t>
            </a:r>
            <a:r>
              <a:rPr lang="en-US" b="1" dirty="0" smtClean="0">
                <a:latin typeface="VNI-Times" pitchFamily="2" charset="0"/>
              </a:rPr>
              <a:t> </a:t>
            </a:r>
            <a:r>
              <a:rPr lang="en-US" b="1" dirty="0" err="1" smtClean="0">
                <a:latin typeface="VNI-Times" pitchFamily="2" charset="0"/>
              </a:rPr>
              <a:t>neáu</a:t>
            </a:r>
            <a:r>
              <a:rPr lang="en-US" b="1" dirty="0" smtClean="0">
                <a:latin typeface="VNI-Times" pitchFamily="2" charset="0"/>
              </a:rPr>
              <a:t> </a:t>
            </a:r>
            <a:r>
              <a:rPr lang="en-US" b="1" dirty="0" err="1" smtClean="0">
                <a:latin typeface="VNI-Times" pitchFamily="2" charset="0"/>
              </a:rPr>
              <a:t>tieáp</a:t>
            </a:r>
            <a:r>
              <a:rPr lang="en-US" b="1" dirty="0" smtClean="0">
                <a:latin typeface="VNI-Times" pitchFamily="2" charset="0"/>
              </a:rPr>
              <a:t> </a:t>
            </a:r>
            <a:r>
              <a:rPr lang="en-US" b="1" dirty="0" err="1" smtClean="0">
                <a:latin typeface="VNI-Times" pitchFamily="2" charset="0"/>
              </a:rPr>
              <a:t>xuùc</a:t>
            </a:r>
            <a:r>
              <a:rPr lang="en-US" b="1" dirty="0" smtClean="0">
                <a:latin typeface="VNI-Times" pitchFamily="2" charset="0"/>
              </a:rPr>
              <a:t> </a:t>
            </a:r>
            <a:r>
              <a:rPr lang="en-US" b="1" dirty="0" err="1" smtClean="0">
                <a:latin typeface="VNI-Times" pitchFamily="2" charset="0"/>
              </a:rPr>
              <a:t>nhieàu</a:t>
            </a:r>
            <a:r>
              <a:rPr lang="en-US" b="1" dirty="0" smtClean="0">
                <a:latin typeface="VNI-Times" pitchFamily="2" charset="0"/>
              </a:rPr>
              <a:t> </a:t>
            </a:r>
            <a:r>
              <a:rPr lang="en-US" b="1" dirty="0" err="1" smtClean="0">
                <a:latin typeface="VNI-Times" pitchFamily="2" charset="0"/>
              </a:rPr>
              <a:t>laàn</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theå</a:t>
            </a:r>
            <a:r>
              <a:rPr lang="en-US" b="1" dirty="0" smtClean="0">
                <a:latin typeface="VNI-Times" pitchFamily="2" charset="0"/>
              </a:rPr>
              <a:t> </a:t>
            </a:r>
            <a:r>
              <a:rPr lang="en-US" b="1" dirty="0" err="1" smtClean="0">
                <a:latin typeface="VNI-Times" pitchFamily="2" charset="0"/>
              </a:rPr>
              <a:t>gaây</a:t>
            </a:r>
            <a:r>
              <a:rPr lang="en-US" b="1" dirty="0" smtClean="0">
                <a:latin typeface="VNI-Times" pitchFamily="2" charset="0"/>
              </a:rPr>
              <a:t> </a:t>
            </a:r>
            <a:r>
              <a:rPr lang="en-US" b="1" dirty="0" err="1" smtClean="0">
                <a:latin typeface="VNI-Times" pitchFamily="2" charset="0"/>
              </a:rPr>
              <a:t>ra</a:t>
            </a:r>
            <a:r>
              <a:rPr lang="en-US" b="1" dirty="0" smtClean="0">
                <a:latin typeface="VNI-Times" pitchFamily="2" charset="0"/>
              </a:rPr>
              <a:t> </a:t>
            </a:r>
            <a:r>
              <a:rPr lang="en-US" b="1" dirty="0" err="1" smtClean="0">
                <a:latin typeface="VNI-Times" pitchFamily="2" charset="0"/>
              </a:rPr>
              <a:t>nguy</a:t>
            </a:r>
            <a:r>
              <a:rPr lang="en-US" b="1" dirty="0" smtClean="0">
                <a:latin typeface="VNI-Times" pitchFamily="2" charset="0"/>
              </a:rPr>
              <a:t> </a:t>
            </a:r>
            <a:r>
              <a:rPr lang="en-US" b="1" dirty="0" err="1" smtClean="0">
                <a:latin typeface="VNI-Times" pitchFamily="2" charset="0"/>
              </a:rPr>
              <a:t>cô</a:t>
            </a:r>
            <a:endParaRPr lang="en-US" b="1" dirty="0" smtClean="0">
              <a:latin typeface="VNI-Times" pitchFamily="2" charset="0"/>
            </a:endParaRPr>
          </a:p>
          <a:p>
            <a:pPr marL="320040" indent="-320040" defTabSz="420624">
              <a:spcBef>
                <a:spcPts val="3000"/>
              </a:spcBef>
              <a:defRPr sz="2592"/>
            </a:pPr>
            <a:r>
              <a:rPr lang="en-US" b="1" dirty="0" err="1" smtClean="0">
                <a:latin typeface="VNI-Times" pitchFamily="2" charset="0"/>
              </a:rPr>
              <a:t>Nhöõng</a:t>
            </a:r>
            <a:r>
              <a:rPr lang="en-US" b="1" dirty="0" smtClean="0">
                <a:latin typeface="VNI-Times" pitchFamily="2" charset="0"/>
              </a:rPr>
              <a:t> </a:t>
            </a:r>
            <a:r>
              <a:rPr lang="en-US" b="1" dirty="0" err="1" smtClean="0">
                <a:latin typeface="VNI-Times" pitchFamily="2" charset="0"/>
              </a:rPr>
              <a:t>nghieân</a:t>
            </a:r>
            <a:r>
              <a:rPr lang="en-US" b="1" dirty="0" smtClean="0">
                <a:latin typeface="VNI-Times" pitchFamily="2" charset="0"/>
              </a:rPr>
              <a:t> </a:t>
            </a:r>
            <a:r>
              <a:rPr lang="en-US" b="1" dirty="0" err="1" smtClean="0">
                <a:latin typeface="VNI-Times" pitchFamily="2" charset="0"/>
              </a:rPr>
              <a:t>cöùu</a:t>
            </a:r>
            <a:r>
              <a:rPr lang="en-US" b="1" dirty="0" smtClean="0">
                <a:latin typeface="VNI-Times" pitchFamily="2" charset="0"/>
              </a:rPr>
              <a:t> </a:t>
            </a:r>
            <a:r>
              <a:rPr lang="en-US" b="1" dirty="0" err="1" smtClean="0">
                <a:latin typeface="VNI-Times" pitchFamily="2" charset="0"/>
              </a:rPr>
              <a:t>naøy</a:t>
            </a:r>
            <a:r>
              <a:rPr lang="en-US" b="1" dirty="0" smtClean="0">
                <a:latin typeface="VNI-Times" pitchFamily="2" charset="0"/>
              </a:rPr>
              <a:t> </a:t>
            </a:r>
            <a:r>
              <a:rPr lang="en-US" b="1" dirty="0" err="1" smtClean="0">
                <a:latin typeface="VNI-Times" pitchFamily="2" charset="0"/>
              </a:rPr>
              <a:t>giaù</a:t>
            </a:r>
            <a:r>
              <a:rPr lang="en-US" b="1" dirty="0" smtClean="0">
                <a:latin typeface="VNI-Times" pitchFamily="2" charset="0"/>
              </a:rPr>
              <a:t> </a:t>
            </a:r>
            <a:r>
              <a:rPr lang="en-US" b="1" dirty="0" err="1" smtClean="0">
                <a:latin typeface="VNI-Times" pitchFamily="2" charset="0"/>
              </a:rPr>
              <a:t>trò</a:t>
            </a:r>
            <a:r>
              <a:rPr lang="en-US" b="1" dirty="0" smtClean="0">
                <a:latin typeface="VNI-Times" pitchFamily="2" charset="0"/>
              </a:rPr>
              <a:t> </a:t>
            </a:r>
            <a:r>
              <a:rPr lang="en-US" b="1" dirty="0" err="1" smtClean="0">
                <a:latin typeface="VNI-Times" pitchFamily="2" charset="0"/>
              </a:rPr>
              <a:t>ít</a:t>
            </a:r>
            <a:r>
              <a:rPr lang="en-US" b="1" dirty="0" smtClean="0">
                <a:latin typeface="VNI-Times" pitchFamily="2" charset="0"/>
              </a:rPr>
              <a:t> </a:t>
            </a:r>
            <a:r>
              <a:rPr lang="en-US" b="1" dirty="0" err="1" smtClean="0">
                <a:latin typeface="VNI-Times" pitchFamily="2" charset="0"/>
              </a:rPr>
              <a:t>vì</a:t>
            </a:r>
            <a:r>
              <a:rPr lang="en-US" b="1" dirty="0" smtClean="0">
                <a:latin typeface="VNI-Times" pitchFamily="2" charset="0"/>
              </a:rPr>
              <a:t> </a:t>
            </a:r>
            <a:r>
              <a:rPr lang="en-US" b="1" dirty="0" err="1" smtClean="0">
                <a:latin typeface="VNI-Times" pitchFamily="2" charset="0"/>
              </a:rPr>
              <a:t>thieát</a:t>
            </a:r>
            <a:r>
              <a:rPr lang="en-US" b="1" dirty="0" smtClean="0">
                <a:latin typeface="VNI-Times" pitchFamily="2" charset="0"/>
              </a:rPr>
              <a:t> </a:t>
            </a:r>
            <a:r>
              <a:rPr lang="en-US" b="1" dirty="0" err="1" smtClean="0">
                <a:latin typeface="VNI-Times" pitchFamily="2" charset="0"/>
              </a:rPr>
              <a:t>keá</a:t>
            </a:r>
            <a:r>
              <a:rPr lang="en-US" b="1" dirty="0" smtClean="0">
                <a:latin typeface="VNI-Times" pitchFamily="2" charset="0"/>
              </a:rPr>
              <a:t> </a:t>
            </a:r>
            <a:r>
              <a:rPr lang="en-US" b="1" dirty="0" err="1" smtClean="0">
                <a:latin typeface="VNI-Times" pitchFamily="2" charset="0"/>
              </a:rPr>
              <a:t>hoài</a:t>
            </a:r>
            <a:r>
              <a:rPr lang="en-US" b="1" dirty="0" smtClean="0">
                <a:latin typeface="VNI-Times" pitchFamily="2" charset="0"/>
              </a:rPr>
              <a:t> </a:t>
            </a:r>
            <a:r>
              <a:rPr lang="en-US" b="1" dirty="0" err="1" smtClean="0">
                <a:latin typeface="VNI-Times" pitchFamily="2" charset="0"/>
              </a:rPr>
              <a:t>cöùu</a:t>
            </a:r>
            <a:r>
              <a:rPr lang="en-US" b="1" dirty="0" smtClean="0">
                <a:latin typeface="VNI-Times" pitchFamily="2" charset="0"/>
              </a:rPr>
              <a:t>. </a:t>
            </a:r>
            <a:r>
              <a:rPr lang="en-US" b="1" dirty="0" err="1" smtClean="0">
                <a:latin typeface="VNI-Times" pitchFamily="2" charset="0"/>
              </a:rPr>
              <a:t>Ñaëc</a:t>
            </a:r>
            <a:r>
              <a:rPr lang="en-US" b="1" dirty="0" smtClean="0">
                <a:latin typeface="VNI-Times" pitchFamily="2" charset="0"/>
              </a:rPr>
              <a:t> </a:t>
            </a:r>
            <a:r>
              <a:rPr lang="en-US" b="1" dirty="0" err="1" smtClean="0">
                <a:latin typeface="VNI-Times" pitchFamily="2" charset="0"/>
              </a:rPr>
              <a:t>bieät</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theå</a:t>
            </a:r>
            <a:r>
              <a:rPr lang="en-US" b="1" dirty="0" smtClean="0">
                <a:latin typeface="VNI-Times" pitchFamily="2" charset="0"/>
              </a:rPr>
              <a:t> </a:t>
            </a:r>
            <a:r>
              <a:rPr lang="en-US" b="1" dirty="0" err="1" smtClean="0">
                <a:latin typeface="VNI-Times" pitchFamily="2" charset="0"/>
              </a:rPr>
              <a:t>kieåm</a:t>
            </a:r>
            <a:r>
              <a:rPr lang="en-US" b="1" dirty="0" smtClean="0">
                <a:latin typeface="VNI-Times" pitchFamily="2" charset="0"/>
              </a:rPr>
              <a:t> </a:t>
            </a:r>
            <a:r>
              <a:rPr lang="en-US" b="1" dirty="0" err="1" smtClean="0">
                <a:latin typeface="VNI-Times" pitchFamily="2" charset="0"/>
              </a:rPr>
              <a:t>soaùt</a:t>
            </a:r>
            <a:r>
              <a:rPr lang="en-US" b="1" dirty="0" smtClean="0">
                <a:latin typeface="VNI-Times" pitchFamily="2" charset="0"/>
              </a:rPr>
              <a:t> </a:t>
            </a:r>
            <a:r>
              <a:rPr lang="en-US" b="1" dirty="0" err="1" smtClean="0">
                <a:latin typeface="VNI-Times" pitchFamily="2" charset="0"/>
              </a:rPr>
              <a:t>cho</a:t>
            </a:r>
            <a:r>
              <a:rPr lang="en-US" b="1" dirty="0" smtClean="0">
                <a:latin typeface="VNI-Times" pitchFamily="2" charset="0"/>
              </a:rPr>
              <a:t> </a:t>
            </a:r>
            <a:r>
              <a:rPr lang="en-US" b="1" dirty="0" err="1" smtClean="0">
                <a:latin typeface="VNI-Times" pitchFamily="2" charset="0"/>
              </a:rPr>
              <a:t>nhieàu</a:t>
            </a:r>
            <a:r>
              <a:rPr lang="en-US" b="1" dirty="0" smtClean="0">
                <a:latin typeface="VNI-Times" pitchFamily="2" charset="0"/>
              </a:rPr>
              <a:t> </a:t>
            </a:r>
            <a:r>
              <a:rPr lang="en-US" b="1" dirty="0" err="1" smtClean="0">
                <a:latin typeface="VNI-Times" pitchFamily="2" charset="0"/>
              </a:rPr>
              <a:t>bieán</a:t>
            </a:r>
            <a:r>
              <a:rPr lang="en-US" b="1" dirty="0" smtClean="0">
                <a:latin typeface="VNI-Times" pitchFamily="2" charset="0"/>
              </a:rPr>
              <a:t> </a:t>
            </a:r>
            <a:r>
              <a:rPr lang="en-US" b="1" dirty="0" err="1" smtClean="0">
                <a:latin typeface="VNI-Times" pitchFamily="2" charset="0"/>
              </a:rPr>
              <a:t>soá</a:t>
            </a:r>
            <a:r>
              <a:rPr lang="en-US" b="1" dirty="0" smtClean="0">
                <a:latin typeface="VNI-Times" pitchFamily="2" charset="0"/>
              </a:rPr>
              <a:t> </a:t>
            </a:r>
            <a:r>
              <a:rPr lang="en-US" b="1" dirty="0" err="1" smtClean="0">
                <a:latin typeface="VNI-Times" pitchFamily="2" charset="0"/>
              </a:rPr>
              <a:t>laøm</a:t>
            </a:r>
            <a:r>
              <a:rPr lang="en-US" b="1" dirty="0" smtClean="0">
                <a:latin typeface="VNI-Times" pitchFamily="2" charset="0"/>
              </a:rPr>
              <a:t> </a:t>
            </a:r>
            <a:r>
              <a:rPr lang="en-US" b="1" dirty="0" err="1" smtClean="0">
                <a:latin typeface="VNI-Times" pitchFamily="2" charset="0"/>
              </a:rPr>
              <a:t>xaùo</a:t>
            </a:r>
            <a:r>
              <a:rPr lang="en-US" b="1" dirty="0" smtClean="0">
                <a:latin typeface="VNI-Times" pitchFamily="2" charset="0"/>
              </a:rPr>
              <a:t> </a:t>
            </a:r>
            <a:r>
              <a:rPr lang="en-US" b="1" dirty="0" err="1" smtClean="0">
                <a:latin typeface="VNI-Times" pitchFamily="2" charset="0"/>
              </a:rPr>
              <a:t>troän</a:t>
            </a:r>
            <a:r>
              <a:rPr lang="en-US" b="1" dirty="0" smtClean="0">
                <a:latin typeface="VNI-Times" pitchFamily="2" charset="0"/>
              </a:rPr>
              <a:t> </a:t>
            </a:r>
            <a:r>
              <a:rPr lang="en-US" b="1" dirty="0" err="1" smtClean="0">
                <a:latin typeface="VNI-Times" pitchFamily="2" charset="0"/>
              </a:rPr>
              <a:t>hieän</a:t>
            </a:r>
            <a:r>
              <a:rPr lang="en-US" b="1" dirty="0" smtClean="0">
                <a:latin typeface="VNI-Times" pitchFamily="2" charset="0"/>
              </a:rPr>
              <a:t> </a:t>
            </a:r>
            <a:r>
              <a:rPr lang="en-US" b="1" dirty="0" err="1" smtClean="0">
                <a:latin typeface="VNI-Times" pitchFamily="2" charset="0"/>
              </a:rPr>
              <a:t>dieän</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söï</a:t>
            </a:r>
            <a:r>
              <a:rPr lang="en-US" b="1" dirty="0" smtClean="0">
                <a:latin typeface="VNI-Times" pitchFamily="2" charset="0"/>
              </a:rPr>
              <a:t> </a:t>
            </a:r>
            <a:r>
              <a:rPr lang="en-US" b="1" dirty="0" err="1" smtClean="0">
                <a:latin typeface="VNI-Times" pitchFamily="2" charset="0"/>
              </a:rPr>
              <a:t>lôùn</a:t>
            </a:r>
            <a:r>
              <a:rPr lang="en-US" b="1" dirty="0" smtClean="0">
                <a:latin typeface="VNI-Times" pitchFamily="2" charset="0"/>
              </a:rPr>
              <a:t> </a:t>
            </a:r>
            <a:r>
              <a:rPr lang="en-US" b="1" dirty="0" err="1" smtClean="0">
                <a:latin typeface="VNI-Times" pitchFamily="2" charset="0"/>
              </a:rPr>
              <a:t>leân</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phaùtt</a:t>
            </a:r>
            <a:r>
              <a:rPr lang="en-US" b="1" dirty="0" smtClean="0">
                <a:latin typeface="VNI-Times" pitchFamily="2" charset="0"/>
              </a:rPr>
              <a:t> </a:t>
            </a:r>
            <a:r>
              <a:rPr lang="en-US" b="1" dirty="0" err="1" smtClean="0">
                <a:latin typeface="VNI-Times" pitchFamily="2" charset="0"/>
              </a:rPr>
              <a:t>trieån</a:t>
            </a:r>
            <a:r>
              <a:rPr lang="en-US" b="1" dirty="0" smtClean="0">
                <a:latin typeface="VNI-Times" pitchFamily="2" charset="0"/>
              </a:rPr>
              <a:t> </a:t>
            </a:r>
            <a:r>
              <a:rPr lang="en-US" b="1" dirty="0" err="1" smtClean="0">
                <a:latin typeface="VNI-Times" pitchFamily="2" charset="0"/>
              </a:rPr>
              <a:t>bình</a:t>
            </a:r>
            <a:r>
              <a:rPr lang="en-US" b="1" dirty="0" smtClean="0">
                <a:latin typeface="VNI-Times" pitchFamily="2" charset="0"/>
              </a:rPr>
              <a:t> </a:t>
            </a:r>
            <a:r>
              <a:rPr lang="en-US" b="1" dirty="0" err="1" smtClean="0">
                <a:latin typeface="VNI-Times" pitchFamily="2" charset="0"/>
              </a:rPr>
              <a:t>thöôøng</a:t>
            </a:r>
            <a:endParaRPr lang="en-US" b="1" dirty="0" smtClean="0">
              <a:latin typeface="VNI-Times" pitchFamily="2" charset="0"/>
            </a:endParaRPr>
          </a:p>
          <a:p>
            <a:pPr marL="320040" indent="-320040" defTabSz="420624">
              <a:spcBef>
                <a:spcPts val="3000"/>
              </a:spcBef>
              <a:defRPr sz="2592"/>
            </a:pPr>
            <a:r>
              <a:rPr lang="en-US" b="1" dirty="0" err="1" smtClean="0">
                <a:latin typeface="VNI-Times" pitchFamily="2" charset="0"/>
              </a:rPr>
              <a:t>Nhöõng</a:t>
            </a:r>
            <a:r>
              <a:rPr lang="en-US" b="1" dirty="0" smtClean="0">
                <a:latin typeface="VNI-Times" pitchFamily="2" charset="0"/>
              </a:rPr>
              <a:t> </a:t>
            </a:r>
            <a:r>
              <a:rPr lang="en-US" b="1" dirty="0" err="1" smtClean="0">
                <a:latin typeface="VNI-Times" pitchFamily="2" charset="0"/>
              </a:rPr>
              <a:t>döõ</a:t>
            </a:r>
            <a:r>
              <a:rPr lang="en-US" b="1" dirty="0" smtClean="0">
                <a:latin typeface="VNI-Times" pitchFamily="2" charset="0"/>
              </a:rPr>
              <a:t> </a:t>
            </a:r>
            <a:r>
              <a:rPr lang="en-US" b="1" dirty="0" err="1" smtClean="0">
                <a:latin typeface="VNI-Times" pitchFamily="2" charset="0"/>
              </a:rPr>
              <a:t>kieän</a:t>
            </a:r>
            <a:r>
              <a:rPr lang="en-US" b="1" dirty="0" smtClean="0">
                <a:latin typeface="VNI-Times" pitchFamily="2" charset="0"/>
              </a:rPr>
              <a:t> </a:t>
            </a:r>
            <a:r>
              <a:rPr lang="en-US" b="1" dirty="0" err="1" smtClean="0">
                <a:latin typeface="VNI-Times" pitchFamily="2" charset="0"/>
              </a:rPr>
              <a:t>hieän</a:t>
            </a:r>
            <a:r>
              <a:rPr lang="en-US" b="1" dirty="0" smtClean="0">
                <a:latin typeface="VNI-Times" pitchFamily="2" charset="0"/>
              </a:rPr>
              <a:t> </a:t>
            </a:r>
            <a:r>
              <a:rPr lang="en-US" b="1" dirty="0" err="1" smtClean="0">
                <a:latin typeface="VNI-Times" pitchFamily="2" charset="0"/>
              </a:rPr>
              <a:t>höõu</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caûm</a:t>
            </a:r>
            <a:r>
              <a:rPr lang="en-US" b="1" dirty="0" smtClean="0">
                <a:latin typeface="VNI-Times" pitchFamily="2" charset="0"/>
              </a:rPr>
              <a:t> </a:t>
            </a:r>
            <a:r>
              <a:rPr lang="en-US" b="1" dirty="0" err="1" smtClean="0">
                <a:latin typeface="VNI-Times" pitchFamily="2" charset="0"/>
              </a:rPr>
              <a:t>nhaän</a:t>
            </a:r>
            <a:r>
              <a:rPr lang="en-US" b="1" dirty="0" smtClean="0">
                <a:latin typeface="VNI-Times" pitchFamily="2" charset="0"/>
              </a:rPr>
              <a:t> </a:t>
            </a:r>
            <a:r>
              <a:rPr lang="en-US" b="1" dirty="0" err="1" smtClean="0">
                <a:latin typeface="VNI-Times" pitchFamily="2" charset="0"/>
              </a:rPr>
              <a:t>laâm</a:t>
            </a:r>
            <a:r>
              <a:rPr lang="en-US" b="1" dirty="0" smtClean="0">
                <a:latin typeface="VNI-Times" pitchFamily="2" charset="0"/>
              </a:rPr>
              <a:t> </a:t>
            </a:r>
            <a:r>
              <a:rPr lang="en-US" b="1" dirty="0" err="1" smtClean="0">
                <a:latin typeface="VNI-Times" pitchFamily="2" charset="0"/>
              </a:rPr>
              <a:t>saøng</a:t>
            </a:r>
            <a:r>
              <a:rPr lang="en-US" b="1" dirty="0" smtClean="0">
                <a:latin typeface="VNI-Times" pitchFamily="2" charset="0"/>
              </a:rPr>
              <a:t> </a:t>
            </a:r>
            <a:r>
              <a:rPr lang="en-US" b="1" dirty="0" err="1" smtClean="0">
                <a:latin typeface="VNI-Times" pitchFamily="2" charset="0"/>
              </a:rPr>
              <a:t>taát</a:t>
            </a:r>
            <a:r>
              <a:rPr lang="en-US" b="1" dirty="0" smtClean="0">
                <a:latin typeface="VNI-Times" pitchFamily="2" charset="0"/>
              </a:rPr>
              <a:t> </a:t>
            </a:r>
            <a:r>
              <a:rPr lang="en-US" b="1" dirty="0" err="1" smtClean="0">
                <a:latin typeface="VNI-Times" pitchFamily="2" charset="0"/>
              </a:rPr>
              <a:t>caû</a:t>
            </a:r>
            <a:r>
              <a:rPr lang="en-US" b="1" dirty="0" smtClean="0">
                <a:latin typeface="VNI-Times" pitchFamily="2" charset="0"/>
              </a:rPr>
              <a:t> </a:t>
            </a:r>
            <a:r>
              <a:rPr lang="en-US" b="1" dirty="0" err="1" smtClean="0">
                <a:latin typeface="VNI-Times" pitchFamily="2" charset="0"/>
              </a:rPr>
              <a:t>gôïi</a:t>
            </a:r>
            <a:r>
              <a:rPr lang="en-US" b="1" dirty="0" smtClean="0">
                <a:latin typeface="VNI-Times" pitchFamily="2" charset="0"/>
              </a:rPr>
              <a:t> </a:t>
            </a:r>
            <a:r>
              <a:rPr lang="en-US" b="1" dirty="0" err="1" smtClean="0">
                <a:latin typeface="VNI-Times" pitchFamily="2" charset="0"/>
              </a:rPr>
              <a:t>yù</a:t>
            </a:r>
            <a:r>
              <a:rPr lang="en-US" b="1" dirty="0" smtClean="0">
                <a:latin typeface="VNI-Times" pitchFamily="2" charset="0"/>
              </a:rPr>
              <a:t> </a:t>
            </a:r>
            <a:r>
              <a:rPr lang="en-US" b="1" dirty="0" err="1" smtClean="0">
                <a:latin typeface="VNI-Times" pitchFamily="2" charset="0"/>
              </a:rPr>
              <a:t>raèng</a:t>
            </a:r>
            <a:r>
              <a:rPr lang="en-US" b="1" dirty="0" smtClean="0">
                <a:latin typeface="VNI-Times" pitchFamily="2" charset="0"/>
              </a:rPr>
              <a:t> </a:t>
            </a:r>
            <a:r>
              <a:rPr lang="en-US" b="1" dirty="0" err="1" smtClean="0">
                <a:latin typeface="VNI-Times" pitchFamily="2" charset="0"/>
              </a:rPr>
              <a:t>tieáp</a:t>
            </a:r>
            <a:r>
              <a:rPr lang="en-US" b="1" dirty="0" smtClean="0">
                <a:latin typeface="VNI-Times" pitchFamily="2" charset="0"/>
              </a:rPr>
              <a:t> </a:t>
            </a:r>
            <a:r>
              <a:rPr lang="en-US" b="1" dirty="0" err="1" smtClean="0">
                <a:latin typeface="VNI-Times" pitchFamily="2" charset="0"/>
              </a:rPr>
              <a:t>xuùc</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thuoác</a:t>
            </a:r>
            <a:r>
              <a:rPr lang="en-US" b="1" dirty="0" smtClean="0">
                <a:latin typeface="VNI-Times" pitchFamily="2" charset="0"/>
              </a:rPr>
              <a:t> </a:t>
            </a:r>
            <a:r>
              <a:rPr lang="en-US" b="1" dirty="0" err="1" smtClean="0">
                <a:latin typeface="VNI-Times" pitchFamily="2" charset="0"/>
              </a:rPr>
              <a:t>meâ</a:t>
            </a:r>
            <a:r>
              <a:rPr lang="en-US" b="1" dirty="0" smtClean="0">
                <a:latin typeface="VNI-Times" pitchFamily="2" charset="0"/>
              </a:rPr>
              <a:t> </a:t>
            </a:r>
            <a:r>
              <a:rPr lang="en-US" b="1" dirty="0" err="1" smtClean="0">
                <a:latin typeface="VNI-Times" pitchFamily="2" charset="0"/>
              </a:rPr>
              <a:t>treân</a:t>
            </a:r>
            <a:r>
              <a:rPr lang="en-US" b="1" dirty="0" smtClean="0">
                <a:latin typeface="VNI-Times" pitchFamily="2" charset="0"/>
              </a:rPr>
              <a:t> </a:t>
            </a:r>
            <a:r>
              <a:rPr lang="en-US" b="1" dirty="0" err="1" smtClean="0">
                <a:latin typeface="VNI-Times" pitchFamily="2" charset="0"/>
              </a:rPr>
              <a:t>vaøi</a:t>
            </a:r>
            <a:r>
              <a:rPr lang="en-US" b="1" dirty="0" smtClean="0">
                <a:latin typeface="VNI-Times" pitchFamily="2" charset="0"/>
              </a:rPr>
              <a:t> </a:t>
            </a:r>
            <a:r>
              <a:rPr lang="en-US" b="1" dirty="0" err="1" smtClean="0">
                <a:latin typeface="VNI-Times" pitchFamily="2" charset="0"/>
              </a:rPr>
              <a:t>giôø</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lieân</a:t>
            </a:r>
            <a:r>
              <a:rPr lang="en-US" b="1" dirty="0" smtClean="0">
                <a:latin typeface="VNI-Times" pitchFamily="2" charset="0"/>
              </a:rPr>
              <a:t> </a:t>
            </a:r>
            <a:r>
              <a:rPr lang="en-US" b="1" dirty="0" err="1" smtClean="0">
                <a:latin typeface="VNI-Times" pitchFamily="2" charset="0"/>
              </a:rPr>
              <a:t>quan</a:t>
            </a:r>
            <a:r>
              <a:rPr lang="en-US" b="1" dirty="0" smtClean="0">
                <a:latin typeface="VNI-Times" pitchFamily="2" charset="0"/>
              </a:rPr>
              <a:t> </a:t>
            </a:r>
            <a:r>
              <a:rPr lang="en-US" b="1" dirty="0" err="1" smtClean="0">
                <a:latin typeface="VNI-Times" pitchFamily="2" charset="0"/>
              </a:rPr>
              <a:t>ñeán</a:t>
            </a:r>
            <a:r>
              <a:rPr lang="en-US" b="1" dirty="0" smtClean="0">
                <a:latin typeface="VNI-Times" pitchFamily="2" charset="0"/>
              </a:rPr>
              <a:t> </a:t>
            </a:r>
            <a:r>
              <a:rPr lang="en-US" b="1" dirty="0" err="1" smtClean="0">
                <a:latin typeface="VNI-Times" pitchFamily="2" charset="0"/>
              </a:rPr>
              <a:t>nguy</a:t>
            </a:r>
            <a:r>
              <a:rPr lang="en-US" b="1" dirty="0" smtClean="0">
                <a:latin typeface="VNI-Times" pitchFamily="2" charset="0"/>
              </a:rPr>
              <a:t> </a:t>
            </a:r>
            <a:r>
              <a:rPr lang="en-US" b="1" dirty="0" err="1" smtClean="0">
                <a:latin typeface="VNI-Times" pitchFamily="2" charset="0"/>
              </a:rPr>
              <a:t>cô</a:t>
            </a:r>
            <a:endParaRPr lang="en-US" b="1" dirty="0" smtClean="0">
              <a:latin typeface="VNI-Times" pitchFamily="2" charset="0"/>
            </a:endParaRPr>
          </a:p>
          <a:p>
            <a:pPr marL="320040" indent="-320040" defTabSz="420624">
              <a:spcBef>
                <a:spcPts val="3000"/>
              </a:spcBef>
              <a:defRPr sz="2592"/>
            </a:pPr>
            <a:r>
              <a:rPr lang="en-US" b="1" dirty="0" err="1" smtClean="0">
                <a:latin typeface="VNI-Times" pitchFamily="2" charset="0"/>
              </a:rPr>
              <a:t>Ñieàu</a:t>
            </a:r>
            <a:r>
              <a:rPr lang="en-US" b="1" dirty="0" smtClean="0">
                <a:latin typeface="VNI-Times" pitchFamily="2" charset="0"/>
              </a:rPr>
              <a:t> </a:t>
            </a:r>
            <a:r>
              <a:rPr lang="en-US" b="1" dirty="0" err="1" smtClean="0">
                <a:latin typeface="VNI-Times" pitchFamily="2" charset="0"/>
              </a:rPr>
              <a:t>naøy</a:t>
            </a:r>
            <a:r>
              <a:rPr lang="en-US" b="1" dirty="0" smtClean="0">
                <a:latin typeface="VNI-Times" pitchFamily="2" charset="0"/>
              </a:rPr>
              <a:t> </a:t>
            </a:r>
            <a:r>
              <a:rPr lang="en-US" b="1" dirty="0" err="1" smtClean="0">
                <a:latin typeface="VNI-Times" pitchFamily="2" charset="0"/>
              </a:rPr>
              <a:t>töông</a:t>
            </a:r>
            <a:r>
              <a:rPr lang="en-US" b="1" dirty="0" smtClean="0">
                <a:latin typeface="VNI-Times" pitchFamily="2" charset="0"/>
              </a:rPr>
              <a:t> </a:t>
            </a:r>
            <a:r>
              <a:rPr lang="en-US" b="1" dirty="0" err="1" smtClean="0">
                <a:latin typeface="VNI-Times" pitchFamily="2" charset="0"/>
              </a:rPr>
              <a:t>töï</a:t>
            </a:r>
            <a:r>
              <a:rPr lang="en-US" b="1" dirty="0" smtClean="0">
                <a:latin typeface="VNI-Times" pitchFamily="2" charset="0"/>
              </a:rPr>
              <a:t> </a:t>
            </a:r>
            <a:r>
              <a:rPr lang="en-US" b="1" dirty="0" err="1" smtClean="0">
                <a:latin typeface="VNI-Times" pitchFamily="2" charset="0"/>
              </a:rPr>
              <a:t>nhö</a:t>
            </a:r>
            <a:r>
              <a:rPr lang="en-US" b="1" dirty="0" smtClean="0">
                <a:latin typeface="VNI-Times" pitchFamily="2" charset="0"/>
              </a:rPr>
              <a:t> </a:t>
            </a:r>
            <a:r>
              <a:rPr lang="en-US" b="1" dirty="0" err="1" smtClean="0">
                <a:latin typeface="VNI-Times" pitchFamily="2" charset="0"/>
              </a:rPr>
              <a:t>nhöõng</a:t>
            </a:r>
            <a:r>
              <a:rPr lang="en-US" b="1" dirty="0" smtClean="0">
                <a:latin typeface="VNI-Times" pitchFamily="2" charset="0"/>
              </a:rPr>
              <a:t> </a:t>
            </a:r>
            <a:r>
              <a:rPr lang="en-US" b="1" dirty="0" err="1" smtClean="0">
                <a:latin typeface="VNI-Times" pitchFamily="2" charset="0"/>
              </a:rPr>
              <a:t>phaùt</a:t>
            </a:r>
            <a:r>
              <a:rPr lang="en-US" b="1" dirty="0" smtClean="0">
                <a:latin typeface="VNI-Times" pitchFamily="2" charset="0"/>
              </a:rPr>
              <a:t> </a:t>
            </a:r>
            <a:r>
              <a:rPr lang="en-US" b="1" dirty="0" err="1" smtClean="0">
                <a:latin typeface="VNI-Times" pitchFamily="2" charset="0"/>
              </a:rPr>
              <a:t>hieän</a:t>
            </a:r>
            <a:r>
              <a:rPr lang="en-US" b="1" dirty="0" smtClean="0">
                <a:latin typeface="VNI-Times" pitchFamily="2" charset="0"/>
              </a:rPr>
              <a:t> </a:t>
            </a:r>
            <a:r>
              <a:rPr lang="en-US" b="1" dirty="0" err="1" smtClean="0">
                <a:latin typeface="VNI-Times" pitchFamily="2" charset="0"/>
              </a:rPr>
              <a:t>treân</a:t>
            </a:r>
            <a:r>
              <a:rPr lang="en-US" b="1" dirty="0" smtClean="0">
                <a:latin typeface="VNI-Times" pitchFamily="2" charset="0"/>
              </a:rPr>
              <a:t> </a:t>
            </a:r>
            <a:r>
              <a:rPr lang="en-US" b="1" dirty="0" err="1" smtClean="0">
                <a:latin typeface="VNI-Times" pitchFamily="2" charset="0"/>
              </a:rPr>
              <a:t>ñoäng</a:t>
            </a:r>
            <a:r>
              <a:rPr lang="en-US" b="1" dirty="0" smtClean="0">
                <a:latin typeface="VNI-Times" pitchFamily="2" charset="0"/>
              </a:rPr>
              <a:t> </a:t>
            </a:r>
            <a:r>
              <a:rPr lang="en-US" b="1" dirty="0" err="1" smtClean="0">
                <a:latin typeface="VNI-Times" pitchFamily="2" charset="0"/>
              </a:rPr>
              <a:t>vaät</a:t>
            </a:r>
            <a:r>
              <a:rPr lang="en-US" b="1" dirty="0" smtClean="0">
                <a:latin typeface="VNI-Times" pitchFamily="2" charset="0"/>
              </a:rPr>
              <a:t>.</a:t>
            </a:r>
            <a:endParaRPr dirty="0"/>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body" idx="1"/>
          </p:nvPr>
        </p:nvSpPr>
        <p:spPr>
          <a:xfrm>
            <a:off x="952500" y="3074688"/>
            <a:ext cx="11099800" cy="6286501"/>
          </a:xfrm>
          <a:prstGeom prst="rect">
            <a:avLst/>
          </a:prstGeom>
        </p:spPr>
        <p:txBody>
          <a:bodyPr>
            <a:normAutofit/>
          </a:bodyPr>
          <a:lstStyle/>
          <a:p>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baèng</a:t>
            </a:r>
            <a:r>
              <a:rPr lang="en-US" b="1" dirty="0" smtClean="0">
                <a:latin typeface="VNI-Times" pitchFamily="2" charset="0"/>
              </a:rPr>
              <a:t> </a:t>
            </a:r>
            <a:r>
              <a:rPr lang="en-US" b="1" dirty="0" err="1" smtClean="0">
                <a:latin typeface="VNI-Times" pitchFamily="2" charset="0"/>
              </a:rPr>
              <a:t>chöùng</a:t>
            </a:r>
            <a:r>
              <a:rPr lang="en-US" b="1" dirty="0" smtClean="0">
                <a:latin typeface="VNI-Times" pitchFamily="2" charset="0"/>
              </a:rPr>
              <a:t> </a:t>
            </a:r>
            <a:r>
              <a:rPr lang="en-US" b="1" dirty="0" err="1" smtClean="0">
                <a:latin typeface="VNI-Times" pitchFamily="2" charset="0"/>
              </a:rPr>
              <a:t>keát</a:t>
            </a:r>
            <a:r>
              <a:rPr lang="en-US" b="1" dirty="0" smtClean="0">
                <a:latin typeface="VNI-Times" pitchFamily="2" charset="0"/>
              </a:rPr>
              <a:t> </a:t>
            </a:r>
            <a:r>
              <a:rPr lang="en-US" b="1" dirty="0" err="1" smtClean="0">
                <a:latin typeface="VNI-Times" pitchFamily="2" charset="0"/>
              </a:rPr>
              <a:t>luaän</a:t>
            </a:r>
            <a:r>
              <a:rPr lang="en-US" b="1" dirty="0" smtClean="0">
                <a:latin typeface="VNI-Times" pitchFamily="2" charset="0"/>
              </a:rPr>
              <a:t>, </a:t>
            </a:r>
            <a:r>
              <a:rPr lang="en-US" b="1" dirty="0" err="1" smtClean="0">
                <a:latin typeface="VNI-Times" pitchFamily="2" charset="0"/>
              </a:rPr>
              <a:t>seõ</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y </a:t>
            </a:r>
            <a:r>
              <a:rPr lang="en-US" b="1" dirty="0" err="1" smtClean="0">
                <a:latin typeface="VNI-Times" pitchFamily="2" charset="0"/>
              </a:rPr>
              <a:t>ñöùc</a:t>
            </a:r>
            <a:r>
              <a:rPr lang="en-US" b="1" dirty="0" smtClean="0">
                <a:latin typeface="VNI-Times" pitchFamily="2" charset="0"/>
              </a:rPr>
              <a:t> </a:t>
            </a:r>
            <a:r>
              <a:rPr lang="en-US" b="1" dirty="0" err="1" smtClean="0">
                <a:latin typeface="VNI-Times" pitchFamily="2" charset="0"/>
              </a:rPr>
              <a:t>ñeå</a:t>
            </a:r>
            <a:r>
              <a:rPr lang="en-US" b="1" dirty="0" smtClean="0">
                <a:latin typeface="VNI-Times" pitchFamily="2" charset="0"/>
              </a:rPr>
              <a:t> </a:t>
            </a:r>
            <a:r>
              <a:rPr lang="en-US" b="1" dirty="0" err="1" smtClean="0">
                <a:latin typeface="VNI-Times" pitchFamily="2" charset="0"/>
              </a:rPr>
              <a:t>boû</a:t>
            </a:r>
            <a:r>
              <a:rPr lang="en-US" b="1" dirty="0" smtClean="0">
                <a:latin typeface="VNI-Times" pitchFamily="2" charset="0"/>
              </a:rPr>
              <a:t> </a:t>
            </a:r>
            <a:r>
              <a:rPr lang="en-US" b="1" dirty="0" err="1" smtClean="0">
                <a:latin typeface="VNI-Times" pitchFamily="2" charset="0"/>
              </a:rPr>
              <a:t>thuoác</a:t>
            </a:r>
            <a:r>
              <a:rPr lang="en-US" b="1" dirty="0" smtClean="0">
                <a:latin typeface="VNI-Times" pitchFamily="2" charset="0"/>
              </a:rPr>
              <a:t> </a:t>
            </a:r>
            <a:r>
              <a:rPr lang="en-US" b="1" dirty="0" err="1" smtClean="0">
                <a:latin typeface="VNI-Times" pitchFamily="2" charset="0"/>
              </a:rPr>
              <a:t>meâ</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an </a:t>
            </a:r>
            <a:r>
              <a:rPr lang="en-US" b="1" dirty="0" err="1" smtClean="0">
                <a:latin typeface="VNI-Times" pitchFamily="2" charset="0"/>
              </a:rPr>
              <a:t>thaàn</a:t>
            </a:r>
            <a:r>
              <a:rPr lang="en-US" b="1" dirty="0" smtClean="0">
                <a:latin typeface="VNI-Times" pitchFamily="2" charset="0"/>
              </a:rPr>
              <a:t> </a:t>
            </a:r>
            <a:r>
              <a:rPr lang="en-US" b="1" dirty="0" err="1" smtClean="0">
                <a:latin typeface="VNI-Times" pitchFamily="2" charset="0"/>
              </a:rPr>
              <a:t>khi</a:t>
            </a:r>
            <a:r>
              <a:rPr lang="en-US" b="1" dirty="0" smtClean="0">
                <a:latin typeface="VNI-Times" pitchFamily="2" charset="0"/>
              </a:rPr>
              <a:t> </a:t>
            </a:r>
            <a:r>
              <a:rPr lang="en-US" b="1" dirty="0" err="1" smtClean="0">
                <a:latin typeface="VNI-Times" pitchFamily="2" charset="0"/>
              </a:rPr>
              <a:t>caàn</a:t>
            </a:r>
            <a:r>
              <a:rPr lang="en-US" b="1" dirty="0" smtClean="0">
                <a:latin typeface="VNI-Times" pitchFamily="2" charset="0"/>
              </a:rPr>
              <a:t> </a:t>
            </a:r>
            <a:r>
              <a:rPr lang="en-US" b="1" dirty="0" err="1" smtClean="0">
                <a:latin typeface="VNI-Times" pitchFamily="2" charset="0"/>
              </a:rPr>
              <a:t>thieát</a:t>
            </a:r>
            <a:endParaRPr lang="en-US" b="1" dirty="0" smtClean="0">
              <a:latin typeface="VNI-Times" pitchFamily="2" charset="0"/>
            </a:endParaRPr>
          </a:p>
          <a:p>
            <a:r>
              <a:rPr lang="en-US" b="1" dirty="0" err="1" smtClean="0">
                <a:latin typeface="VNI-Times" pitchFamily="2" charset="0"/>
              </a:rPr>
              <a:t>Thaûo</a:t>
            </a:r>
            <a:r>
              <a:rPr lang="en-US" b="1" dirty="0" smtClean="0">
                <a:latin typeface="VNI-Times" pitchFamily="2" charset="0"/>
              </a:rPr>
              <a:t> </a:t>
            </a:r>
            <a:r>
              <a:rPr lang="en-US" b="1" dirty="0" err="1" smtClean="0">
                <a:latin typeface="VNI-Times" pitchFamily="2" charset="0"/>
              </a:rPr>
              <a:t>luaän</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cha </a:t>
            </a:r>
            <a:r>
              <a:rPr lang="en-US" b="1" dirty="0" err="1" smtClean="0">
                <a:latin typeface="VNI-Times" pitchFamily="2" charset="0"/>
              </a:rPr>
              <a:t>meï</a:t>
            </a:r>
            <a:r>
              <a:rPr lang="en-US" b="1" dirty="0" smtClean="0">
                <a:latin typeface="VNI-Times" pitchFamily="2" charset="0"/>
              </a:rPr>
              <a:t>/</a:t>
            </a:r>
            <a:r>
              <a:rPr lang="en-US" b="1" dirty="0" err="1" smtClean="0">
                <a:latin typeface="VNI-Times" pitchFamily="2" charset="0"/>
              </a:rPr>
              <a:t>ngöôøi</a:t>
            </a:r>
            <a:r>
              <a:rPr lang="en-US" b="1" dirty="0" smtClean="0">
                <a:latin typeface="VNI-Times" pitchFamily="2" charset="0"/>
              </a:rPr>
              <a:t> </a:t>
            </a:r>
            <a:r>
              <a:rPr lang="en-US" b="1" dirty="0" err="1" smtClean="0">
                <a:latin typeface="VNI-Times" pitchFamily="2" charset="0"/>
              </a:rPr>
              <a:t>chaêm</a:t>
            </a:r>
            <a:r>
              <a:rPr lang="en-US" b="1" dirty="0" smtClean="0">
                <a:latin typeface="VNI-Times" pitchFamily="2" charset="0"/>
              </a:rPr>
              <a:t> </a:t>
            </a:r>
            <a:r>
              <a:rPr lang="en-US" b="1" dirty="0" err="1" smtClean="0">
                <a:latin typeface="VNI-Times" pitchFamily="2" charset="0"/>
              </a:rPr>
              <a:t>soùc</a:t>
            </a:r>
            <a:r>
              <a:rPr lang="en-US" b="1" dirty="0" smtClean="0">
                <a:latin typeface="VNI-Times" pitchFamily="2" charset="0"/>
              </a:rPr>
              <a:t> </a:t>
            </a:r>
            <a:r>
              <a:rPr lang="en-US" b="1" dirty="0" err="1" smtClean="0">
                <a:latin typeface="VNI-Times" pitchFamily="2" charset="0"/>
              </a:rPr>
              <a:t>nguy</a:t>
            </a:r>
            <a:r>
              <a:rPr lang="en-US" b="1" dirty="0" smtClean="0">
                <a:latin typeface="VNI-Times" pitchFamily="2" charset="0"/>
              </a:rPr>
              <a:t> </a:t>
            </a:r>
            <a:r>
              <a:rPr lang="en-US" b="1" dirty="0" err="1" smtClean="0">
                <a:latin typeface="VNI-Times" pitchFamily="2" charset="0"/>
              </a:rPr>
              <a:t>cô</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thuaän</a:t>
            </a:r>
            <a:r>
              <a:rPr lang="en-US" b="1" dirty="0" smtClean="0">
                <a:latin typeface="VNI-Times" pitchFamily="2" charset="0"/>
              </a:rPr>
              <a:t> </a:t>
            </a:r>
            <a:r>
              <a:rPr lang="en-US" b="1" dirty="0" err="1" smtClean="0">
                <a:latin typeface="VNI-Times" pitchFamily="2" charset="0"/>
              </a:rPr>
              <a:t>lôïi</a:t>
            </a:r>
            <a:r>
              <a:rPr lang="en-US" b="1" dirty="0" smtClean="0">
                <a:latin typeface="VNI-Times" pitchFamily="2" charset="0"/>
              </a:rPr>
              <a:t> </a:t>
            </a:r>
            <a:r>
              <a:rPr lang="en-US" b="1" dirty="0" err="1" smtClean="0">
                <a:latin typeface="VNI-Times" pitchFamily="2" charset="0"/>
              </a:rPr>
              <a:t>cuûa</a:t>
            </a:r>
            <a:r>
              <a:rPr lang="en-US" b="1" dirty="0" smtClean="0">
                <a:latin typeface="VNI-Times" pitchFamily="2" charset="0"/>
              </a:rPr>
              <a:t> </a:t>
            </a:r>
            <a:r>
              <a:rPr lang="en-US" b="1" dirty="0" err="1" smtClean="0">
                <a:latin typeface="VNI-Times" pitchFamily="2" charset="0"/>
              </a:rPr>
              <a:t>thuû</a:t>
            </a:r>
            <a:r>
              <a:rPr lang="en-US" b="1" dirty="0" smtClean="0">
                <a:latin typeface="VNI-Times" pitchFamily="2" charset="0"/>
              </a:rPr>
              <a:t> </a:t>
            </a:r>
            <a:r>
              <a:rPr lang="en-US" b="1" dirty="0" err="1" smtClean="0">
                <a:latin typeface="VNI-Times" pitchFamily="2" charset="0"/>
              </a:rPr>
              <a:t>thuaät</a:t>
            </a:r>
            <a:r>
              <a:rPr lang="en-US" b="1" dirty="0" smtClean="0">
                <a:latin typeface="VNI-Times" pitchFamily="2" charset="0"/>
              </a:rPr>
              <a:t> </a:t>
            </a:r>
            <a:r>
              <a:rPr lang="en-US" b="1" dirty="0" err="1" smtClean="0">
                <a:latin typeface="VNI-Times" pitchFamily="2" charset="0"/>
              </a:rPr>
              <a:t>ñoøi</a:t>
            </a:r>
            <a:r>
              <a:rPr lang="en-US" b="1" dirty="0" smtClean="0">
                <a:latin typeface="VNI-Times" pitchFamily="2" charset="0"/>
              </a:rPr>
              <a:t> </a:t>
            </a:r>
            <a:r>
              <a:rPr lang="en-US" b="1" dirty="0" err="1" smtClean="0">
                <a:latin typeface="VNI-Times" pitchFamily="2" charset="0"/>
              </a:rPr>
              <a:t>hoûi</a:t>
            </a:r>
            <a:r>
              <a:rPr lang="en-US" b="1" dirty="0" smtClean="0">
                <a:latin typeface="VNI-Times" pitchFamily="2" charset="0"/>
              </a:rPr>
              <a:t> </a:t>
            </a:r>
            <a:r>
              <a:rPr lang="en-US" b="1" dirty="0" err="1" smtClean="0">
                <a:latin typeface="VNI-Times" pitchFamily="2" charset="0"/>
              </a:rPr>
              <a:t>phaûi</a:t>
            </a:r>
            <a:r>
              <a:rPr lang="en-US" b="1" dirty="0" smtClean="0">
                <a:latin typeface="VNI-Times" pitchFamily="2" charset="0"/>
              </a:rPr>
              <a:t> </a:t>
            </a:r>
            <a:r>
              <a:rPr lang="en-US" b="1" dirty="0" err="1" smtClean="0">
                <a:latin typeface="VNI-Times" pitchFamily="2" charset="0"/>
              </a:rPr>
              <a:t>gaây</a:t>
            </a:r>
            <a:r>
              <a:rPr lang="en-US" b="1" dirty="0" smtClean="0">
                <a:latin typeface="VNI-Times" pitchFamily="2" charset="0"/>
              </a:rPr>
              <a:t> </a:t>
            </a:r>
            <a:r>
              <a:rPr lang="en-US" b="1" dirty="0" err="1" smtClean="0">
                <a:latin typeface="VNI-Times" pitchFamily="2" charset="0"/>
              </a:rPr>
              <a:t>meâ</a:t>
            </a:r>
            <a:r>
              <a:rPr lang="en-US" b="1" dirty="0" smtClean="0">
                <a:latin typeface="VNI-Times" pitchFamily="2" charset="0"/>
              </a:rPr>
              <a:t> hay an </a:t>
            </a:r>
            <a:r>
              <a:rPr lang="en-US" b="1" dirty="0" err="1" smtClean="0">
                <a:latin typeface="VNI-Times" pitchFamily="2" charset="0"/>
              </a:rPr>
              <a:t>thaàn</a:t>
            </a:r>
            <a:r>
              <a:rPr lang="en-US" b="1" dirty="0" smtClean="0">
                <a:latin typeface="VNI-Times" pitchFamily="2" charset="0"/>
              </a:rPr>
              <a:t> </a:t>
            </a:r>
            <a:r>
              <a:rPr lang="en-US" b="1" dirty="0" err="1" smtClean="0">
                <a:latin typeface="VNI-Times" pitchFamily="2" charset="0"/>
              </a:rPr>
              <a:t>cuõng</a:t>
            </a:r>
            <a:r>
              <a:rPr lang="en-US" b="1" dirty="0" smtClean="0">
                <a:latin typeface="VNI-Times" pitchFamily="2" charset="0"/>
              </a:rPr>
              <a:t> </a:t>
            </a:r>
            <a:r>
              <a:rPr lang="en-US" b="1" dirty="0" err="1" smtClean="0">
                <a:latin typeface="VNI-Times" pitchFamily="2" charset="0"/>
              </a:rPr>
              <a:t>nhö</a:t>
            </a:r>
            <a:r>
              <a:rPr lang="en-US" b="1" dirty="0" smtClean="0">
                <a:latin typeface="VNI-Times" pitchFamily="2" charset="0"/>
              </a:rPr>
              <a:t> </a:t>
            </a:r>
            <a:r>
              <a:rPr lang="en-US" b="1" dirty="0" err="1" smtClean="0">
                <a:latin typeface="VNI-Times" pitchFamily="2" charset="0"/>
              </a:rPr>
              <a:t>bieát</a:t>
            </a:r>
            <a:r>
              <a:rPr lang="en-US" b="1" dirty="0" smtClean="0">
                <a:latin typeface="VNI-Times" pitchFamily="2" charset="0"/>
              </a:rPr>
              <a:t> </a:t>
            </a: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nguy</a:t>
            </a:r>
            <a:r>
              <a:rPr lang="en-US" b="1" dirty="0" smtClean="0">
                <a:latin typeface="VNI-Times" pitchFamily="2" charset="0"/>
              </a:rPr>
              <a:t> </a:t>
            </a:r>
            <a:r>
              <a:rPr lang="en-US" b="1" dirty="0" err="1" smtClean="0">
                <a:latin typeface="VNI-Times" pitchFamily="2" charset="0"/>
              </a:rPr>
              <a:t>cô</a:t>
            </a:r>
            <a:r>
              <a:rPr lang="en-US" b="1" dirty="0" smtClean="0">
                <a:latin typeface="VNI-Times" pitchFamily="2" charset="0"/>
              </a:rPr>
              <a:t> </a:t>
            </a:r>
            <a:r>
              <a:rPr lang="en-US" b="1" dirty="0" err="1" smtClean="0">
                <a:latin typeface="VNI-Times" pitchFamily="2" charset="0"/>
              </a:rPr>
              <a:t>neáu</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xöû</a:t>
            </a:r>
            <a:r>
              <a:rPr lang="en-US" b="1" dirty="0" smtClean="0">
                <a:latin typeface="VNI-Times" pitchFamily="2" charset="0"/>
              </a:rPr>
              <a:t> </a:t>
            </a:r>
            <a:r>
              <a:rPr lang="en-US" b="1" dirty="0" err="1" smtClean="0">
                <a:latin typeface="VNI-Times" pitchFamily="2" charset="0"/>
              </a:rPr>
              <a:t>trí</a:t>
            </a:r>
            <a:r>
              <a:rPr lang="en-US" b="1" dirty="0" smtClean="0">
                <a:latin typeface="VNI-Times" pitchFamily="2" charset="0"/>
              </a:rPr>
              <a:t> </a:t>
            </a: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tình</a:t>
            </a:r>
            <a:r>
              <a:rPr lang="en-US" b="1" dirty="0" smtClean="0">
                <a:latin typeface="VNI-Times" pitchFamily="2" charset="0"/>
              </a:rPr>
              <a:t> </a:t>
            </a:r>
            <a:r>
              <a:rPr lang="en-US" b="1" dirty="0" err="1" smtClean="0">
                <a:latin typeface="VNI-Times" pitchFamily="2" charset="0"/>
              </a:rPr>
              <a:t>traïng</a:t>
            </a:r>
            <a:r>
              <a:rPr lang="en-US" b="1" dirty="0" smtClean="0">
                <a:latin typeface="VNI-Times" pitchFamily="2" charset="0"/>
              </a:rPr>
              <a:t> </a:t>
            </a:r>
            <a:r>
              <a:rPr lang="en-US" b="1" dirty="0" err="1" smtClean="0">
                <a:latin typeface="VNI-Times" pitchFamily="2" charset="0"/>
              </a:rPr>
              <a:t>naøy</a:t>
            </a:r>
            <a:endParaRPr dirty="0"/>
          </a:p>
        </p:txBody>
      </p:sp>
      <p:pic>
        <p:nvPicPr>
          <p:cNvPr id="294" name="what to tell.png"/>
          <p:cNvPicPr>
            <a:picLocks noChangeAspect="1"/>
          </p:cNvPicPr>
          <p:nvPr/>
        </p:nvPicPr>
        <p:blipFill>
          <a:blip r:embed="rId2">
            <a:extLst/>
          </a:blip>
          <a:stretch>
            <a:fillRect/>
          </a:stretch>
        </p:blipFill>
        <p:spPr>
          <a:xfrm>
            <a:off x="911082" y="27534"/>
            <a:ext cx="11505443" cy="3341709"/>
          </a:xfrm>
          <a:prstGeom prst="rect">
            <a:avLst/>
          </a:prstGeom>
          <a:ln w="12700">
            <a:miter lim="400000"/>
          </a:ln>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p:cNvSpPr>
          <p:nvPr>
            <p:ph type="title"/>
          </p:nvPr>
        </p:nvSpPr>
        <p:spPr>
          <a:xfrm>
            <a:off x="198598" y="986366"/>
            <a:ext cx="6021550" cy="2159001"/>
          </a:xfrm>
          <a:prstGeom prst="rect">
            <a:avLst/>
          </a:prstGeom>
        </p:spPr>
        <p:txBody>
          <a:bodyPr/>
          <a:lstStyle/>
          <a:p>
            <a:r>
              <a:t>TIVA</a:t>
            </a:r>
          </a:p>
        </p:txBody>
      </p:sp>
      <p:sp>
        <p:nvSpPr>
          <p:cNvPr id="297" name="Shape 297"/>
          <p:cNvSpPr>
            <a:spLocks noGrp="1"/>
          </p:cNvSpPr>
          <p:nvPr>
            <p:ph type="body" idx="1"/>
          </p:nvPr>
        </p:nvSpPr>
        <p:spPr>
          <a:xfrm>
            <a:off x="952500" y="3428079"/>
            <a:ext cx="11099800" cy="6286501"/>
          </a:xfrm>
          <a:prstGeom prst="rect">
            <a:avLst/>
          </a:prstGeom>
        </p:spPr>
        <p:txBody>
          <a:bodyPr/>
          <a:lstStyle/>
          <a:p>
            <a:r>
              <a:rPr lang="en-US" b="1" dirty="0" err="1" smtClean="0">
                <a:latin typeface="VNI-Times" pitchFamily="2" charset="0"/>
              </a:rPr>
              <a:t>Truyeàn</a:t>
            </a:r>
            <a:r>
              <a:rPr lang="en-US" b="1" dirty="0" smtClean="0">
                <a:latin typeface="VNI-Times" pitchFamily="2" charset="0"/>
              </a:rPr>
              <a:t> </a:t>
            </a:r>
            <a:r>
              <a:rPr lang="en-US" b="1" dirty="0" err="1" smtClean="0">
                <a:latin typeface="VNI-Times" pitchFamily="2" charset="0"/>
              </a:rPr>
              <a:t>propofol</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propofol</a:t>
            </a:r>
            <a:r>
              <a:rPr lang="en-US" b="1" dirty="0" smtClean="0">
                <a:latin typeface="VNI-Times" pitchFamily="2" charset="0"/>
              </a:rPr>
              <a:t> remifentanil</a:t>
            </a:r>
          </a:p>
          <a:p>
            <a:r>
              <a:rPr lang="en-US" b="1" dirty="0" err="1" smtClean="0">
                <a:latin typeface="VNI-Times" pitchFamily="2" charset="0"/>
              </a:rPr>
              <a:t>Ít</a:t>
            </a:r>
            <a:r>
              <a:rPr lang="en-US" b="1" dirty="0" smtClean="0">
                <a:latin typeface="VNI-Times" pitchFamily="2" charset="0"/>
              </a:rPr>
              <a:t> </a:t>
            </a:r>
            <a:r>
              <a:rPr lang="en-US" b="1" dirty="0" err="1" smtClean="0">
                <a:latin typeface="VNI-Times" pitchFamily="2" charset="0"/>
              </a:rPr>
              <a:t>kích</a:t>
            </a:r>
            <a:r>
              <a:rPr lang="en-US" b="1" dirty="0" smtClean="0">
                <a:latin typeface="VNI-Times" pitchFamily="2" charset="0"/>
              </a:rPr>
              <a:t> </a:t>
            </a:r>
            <a:r>
              <a:rPr lang="en-US" b="1" dirty="0" err="1" smtClean="0">
                <a:latin typeface="VNI-Times" pitchFamily="2" charset="0"/>
              </a:rPr>
              <a:t>thích</a:t>
            </a:r>
            <a:r>
              <a:rPr lang="en-US" b="1" dirty="0" smtClean="0">
                <a:latin typeface="VNI-Times" pitchFamily="2" charset="0"/>
              </a:rPr>
              <a:t> </a:t>
            </a:r>
            <a:r>
              <a:rPr lang="en-US" b="1" dirty="0" err="1" smtClean="0">
                <a:latin typeface="VNI-Times" pitchFamily="2" charset="0"/>
              </a:rPr>
              <a:t>ñöôøng</a:t>
            </a:r>
            <a:r>
              <a:rPr lang="en-US" b="1" dirty="0" smtClean="0">
                <a:latin typeface="VNI-Times" pitchFamily="2" charset="0"/>
              </a:rPr>
              <a:t> </a:t>
            </a:r>
            <a:r>
              <a:rPr lang="en-US" b="1" dirty="0" err="1" smtClean="0">
                <a:latin typeface="VNI-Times" pitchFamily="2" charset="0"/>
              </a:rPr>
              <a:t>thôû</a:t>
            </a:r>
            <a:r>
              <a:rPr lang="en-US" b="1" dirty="0" smtClean="0">
                <a:latin typeface="VNI-Times" pitchFamily="2" charset="0"/>
              </a:rPr>
              <a:t>, </a:t>
            </a:r>
            <a:r>
              <a:rPr lang="en-US" b="1" dirty="0" err="1" smtClean="0">
                <a:latin typeface="VNI-Times" pitchFamily="2" charset="0"/>
              </a:rPr>
              <a:t>tænh</a:t>
            </a:r>
            <a:r>
              <a:rPr lang="en-US" b="1" dirty="0" smtClean="0">
                <a:latin typeface="VNI-Times" pitchFamily="2" charset="0"/>
              </a:rPr>
              <a:t> </a:t>
            </a:r>
            <a:r>
              <a:rPr lang="en-US" b="1" dirty="0" err="1" smtClean="0">
                <a:latin typeface="VNI-Times" pitchFamily="2" charset="0"/>
              </a:rPr>
              <a:t>toát</a:t>
            </a:r>
            <a:r>
              <a:rPr lang="en-US" b="1" dirty="0" smtClean="0">
                <a:latin typeface="VNI-Times" pitchFamily="2" charset="0"/>
              </a:rPr>
              <a:t> </a:t>
            </a:r>
            <a:r>
              <a:rPr lang="en-US" b="1" dirty="0" err="1" smtClean="0">
                <a:latin typeface="VNI-Times" pitchFamily="2" charset="0"/>
              </a:rPr>
              <a:t>hôn</a:t>
            </a:r>
            <a:r>
              <a:rPr lang="en-US" b="1" dirty="0" smtClean="0">
                <a:latin typeface="VNI-Times" pitchFamily="2" charset="0"/>
              </a:rPr>
              <a:t>, </a:t>
            </a:r>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noân</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buoàn</a:t>
            </a:r>
            <a:r>
              <a:rPr lang="en-US" b="1" dirty="0" smtClean="0">
                <a:latin typeface="VNI-Times" pitchFamily="2" charset="0"/>
              </a:rPr>
              <a:t> </a:t>
            </a:r>
            <a:r>
              <a:rPr lang="en-US" b="1" dirty="0" err="1" smtClean="0">
                <a:latin typeface="VNI-Times" pitchFamily="2" charset="0"/>
              </a:rPr>
              <a:t>noân</a:t>
            </a:r>
            <a:r>
              <a:rPr lang="en-US" b="1" dirty="0" smtClean="0">
                <a:latin typeface="VNI-Times" pitchFamily="2" charset="0"/>
              </a:rPr>
              <a:t> </a:t>
            </a:r>
            <a:r>
              <a:rPr lang="en-US" b="1" dirty="0" err="1" smtClean="0">
                <a:latin typeface="VNI-Times" pitchFamily="2" charset="0"/>
              </a:rPr>
              <a:t>sau</a:t>
            </a:r>
            <a:r>
              <a:rPr lang="en-US" b="1" dirty="0" smtClean="0">
                <a:latin typeface="VNI-Times" pitchFamily="2" charset="0"/>
              </a:rPr>
              <a:t> </a:t>
            </a:r>
            <a:r>
              <a:rPr lang="en-US" b="1" dirty="0" err="1" smtClean="0">
                <a:latin typeface="VNI-Times" pitchFamily="2" charset="0"/>
              </a:rPr>
              <a:t>moå</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reõ</a:t>
            </a:r>
            <a:r>
              <a:rPr lang="en-US" b="1" dirty="0" smtClean="0">
                <a:latin typeface="VNI-Times" pitchFamily="2" charset="0"/>
              </a:rPr>
              <a:t> !</a:t>
            </a:r>
          </a:p>
          <a:p>
            <a:r>
              <a:rPr lang="en-US" b="1" dirty="0" smtClean="0">
                <a:latin typeface="VNI-Times" pitchFamily="2" charset="0"/>
              </a:rPr>
              <a:t>? HC </a:t>
            </a:r>
            <a:r>
              <a:rPr lang="en-US" b="1" dirty="0" err="1" smtClean="0">
                <a:latin typeface="VNI-Times" pitchFamily="2" charset="0"/>
              </a:rPr>
              <a:t>truyeàn</a:t>
            </a:r>
            <a:r>
              <a:rPr lang="en-US" b="1" dirty="0" smtClean="0">
                <a:latin typeface="VNI-Times" pitchFamily="2" charset="0"/>
              </a:rPr>
              <a:t> </a:t>
            </a:r>
            <a:r>
              <a:rPr lang="en-US" b="1" dirty="0" err="1" smtClean="0">
                <a:latin typeface="VNI-Times" pitchFamily="2" charset="0"/>
              </a:rPr>
              <a:t>propofol</a:t>
            </a:r>
            <a:endParaRPr dirty="0"/>
          </a:p>
        </p:txBody>
      </p:sp>
      <p:pic>
        <p:nvPicPr>
          <p:cNvPr id="298" name="pasted-image.tiff"/>
          <p:cNvPicPr>
            <a:picLocks noChangeAspect="1"/>
          </p:cNvPicPr>
          <p:nvPr/>
        </p:nvPicPr>
        <p:blipFill>
          <a:blip r:embed="rId2">
            <a:extLst/>
          </a:blip>
          <a:stretch>
            <a:fillRect/>
          </a:stretch>
        </p:blipFill>
        <p:spPr>
          <a:xfrm>
            <a:off x="5686894" y="518859"/>
            <a:ext cx="7332392" cy="3094015"/>
          </a:xfrm>
          <a:prstGeom prst="rect">
            <a:avLst/>
          </a:prstGeom>
          <a:ln w="12700">
            <a:miter lim="400000"/>
          </a:ln>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title"/>
          </p:nvPr>
        </p:nvSpPr>
        <p:spPr>
          <a:prstGeom prst="rect">
            <a:avLst/>
          </a:prstGeom>
        </p:spPr>
        <p:txBody>
          <a:bodyPr/>
          <a:lstStyle/>
          <a:p>
            <a:r>
              <a:rPr lang="en-US" dirty="0" smtClean="0">
                <a:latin typeface="VNI-Bodon-Poster" pitchFamily="2" charset="0"/>
              </a:rPr>
              <a:t>CAÙC THOÂNG ÑIEÄP</a:t>
            </a:r>
            <a:endParaRPr dirty="0">
              <a:latin typeface="VNI-Bodon-Poster" pitchFamily="2" charset="0"/>
            </a:endParaRPr>
          </a:p>
        </p:txBody>
      </p:sp>
      <p:sp>
        <p:nvSpPr>
          <p:cNvPr id="301" name="Shape 301"/>
          <p:cNvSpPr>
            <a:spLocks noGrp="1"/>
          </p:cNvSpPr>
          <p:nvPr>
            <p:ph type="body" idx="1"/>
          </p:nvPr>
        </p:nvSpPr>
        <p:spPr>
          <a:prstGeom prst="rect">
            <a:avLst/>
          </a:prstGeom>
        </p:spPr>
        <p:txBody>
          <a:bodyPr>
            <a:normAutofit/>
          </a:bodyPr>
          <a:lstStyle/>
          <a:p>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ñau</a:t>
            </a:r>
            <a:r>
              <a:rPr lang="en-US" b="1" dirty="0" smtClean="0">
                <a:latin typeface="VNI-Times" pitchFamily="2" charset="0"/>
              </a:rPr>
              <a:t> </a:t>
            </a:r>
            <a:r>
              <a:rPr lang="en-US" b="1" dirty="0" err="1" smtClean="0">
                <a:latin typeface="VNI-Times" pitchFamily="2" charset="0"/>
              </a:rPr>
              <a:t>toát</a:t>
            </a:r>
            <a:r>
              <a:rPr lang="en-US" b="1" dirty="0" smtClean="0">
                <a:latin typeface="VNI-Times" pitchFamily="2" charset="0"/>
              </a:rPr>
              <a:t> </a:t>
            </a:r>
            <a:r>
              <a:rPr lang="en-US" b="1" dirty="0" err="1" smtClean="0">
                <a:latin typeface="VNI-Times" pitchFamily="2" charset="0"/>
              </a:rPr>
              <a:t>raát</a:t>
            </a:r>
            <a:r>
              <a:rPr lang="en-US" b="1" dirty="0" smtClean="0">
                <a:latin typeface="VNI-Times" pitchFamily="2" charset="0"/>
              </a:rPr>
              <a:t> </a:t>
            </a:r>
            <a:r>
              <a:rPr lang="en-US" b="1" dirty="0" err="1" smtClean="0">
                <a:latin typeface="VNI-Times" pitchFamily="2" charset="0"/>
              </a:rPr>
              <a:t>quan</a:t>
            </a:r>
            <a:r>
              <a:rPr lang="en-US" b="1" dirty="0" smtClean="0">
                <a:latin typeface="VNI-Times" pitchFamily="2" charset="0"/>
              </a:rPr>
              <a:t> </a:t>
            </a:r>
            <a:r>
              <a:rPr lang="en-US" b="1" dirty="0" err="1" smtClean="0">
                <a:latin typeface="VNI-Times" pitchFamily="2" charset="0"/>
              </a:rPr>
              <a:t>troïng</a:t>
            </a:r>
            <a:r>
              <a:rPr lang="en-US" b="1" dirty="0" smtClean="0">
                <a:latin typeface="VNI-Times" pitchFamily="2" charset="0"/>
              </a:rPr>
              <a:t>, </a:t>
            </a:r>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ñau</a:t>
            </a:r>
            <a:r>
              <a:rPr lang="en-US" b="1" dirty="0" smtClean="0">
                <a:latin typeface="VNI-Times" pitchFamily="2" charset="0"/>
              </a:rPr>
              <a:t> </a:t>
            </a:r>
            <a:r>
              <a:rPr lang="en-US" b="1" dirty="0" err="1" smtClean="0">
                <a:latin typeface="VNI-Times" pitchFamily="2" charset="0"/>
              </a:rPr>
              <a:t>ña</a:t>
            </a:r>
            <a:r>
              <a:rPr lang="en-US" b="1" dirty="0" smtClean="0">
                <a:latin typeface="VNI-Times" pitchFamily="2" charset="0"/>
              </a:rPr>
              <a:t> </a:t>
            </a:r>
            <a:r>
              <a:rPr lang="en-US" b="1" dirty="0" err="1" smtClean="0">
                <a:latin typeface="VNI-Times" pitchFamily="2" charset="0"/>
              </a:rPr>
              <a:t>phöông</a:t>
            </a:r>
            <a:r>
              <a:rPr lang="en-US" b="1" dirty="0" smtClean="0">
                <a:latin typeface="VNI-Times" pitchFamily="2" charset="0"/>
              </a:rPr>
              <a:t> </a:t>
            </a:r>
            <a:r>
              <a:rPr lang="en-US" b="1" dirty="0" err="1" smtClean="0">
                <a:latin typeface="VNI-Times" pitchFamily="2" charset="0"/>
              </a:rPr>
              <a:t>thöùc</a:t>
            </a:r>
            <a:r>
              <a:rPr lang="en-US" b="1" dirty="0" smtClean="0">
                <a:latin typeface="VNI-Times" pitchFamily="2" charset="0"/>
              </a:rPr>
              <a:t> </a:t>
            </a:r>
            <a:r>
              <a:rPr lang="en-US" b="1" dirty="0" err="1" smtClean="0">
                <a:latin typeface="VNI-Times" pitchFamily="2" charset="0"/>
              </a:rPr>
              <a:t>keát</a:t>
            </a:r>
            <a:r>
              <a:rPr lang="en-US" b="1" dirty="0" smtClean="0">
                <a:latin typeface="VNI-Times" pitchFamily="2" charset="0"/>
              </a:rPr>
              <a:t> </a:t>
            </a:r>
            <a:r>
              <a:rPr lang="en-US" b="1" dirty="0" err="1" smtClean="0">
                <a:latin typeface="VNI-Times" pitchFamily="2" charset="0"/>
              </a:rPr>
              <a:t>hôïp</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kyõ</a:t>
            </a:r>
            <a:r>
              <a:rPr lang="en-US" b="1" dirty="0" smtClean="0">
                <a:latin typeface="VNI-Times" pitchFamily="2" charset="0"/>
              </a:rPr>
              <a:t> </a:t>
            </a:r>
            <a:r>
              <a:rPr lang="en-US" b="1" dirty="0" err="1" smtClean="0">
                <a:latin typeface="VNI-Times" pitchFamily="2" charset="0"/>
              </a:rPr>
              <a:t>thuaät</a:t>
            </a:r>
            <a:r>
              <a:rPr lang="en-US" b="1" dirty="0" smtClean="0">
                <a:latin typeface="VNI-Times" pitchFamily="2" charset="0"/>
              </a:rPr>
              <a:t> </a:t>
            </a:r>
            <a:r>
              <a:rPr lang="en-US" b="1" dirty="0" err="1" smtClean="0">
                <a:latin typeface="VNI-Times" pitchFamily="2" charset="0"/>
              </a:rPr>
              <a:t>gaây</a:t>
            </a:r>
            <a:r>
              <a:rPr lang="en-US" b="1" dirty="0" smtClean="0">
                <a:latin typeface="VNI-Times" pitchFamily="2" charset="0"/>
              </a:rPr>
              <a:t> </a:t>
            </a:r>
            <a:r>
              <a:rPr lang="en-US" b="1" dirty="0" err="1" smtClean="0">
                <a:latin typeface="VNI-Times" pitchFamily="2" charset="0"/>
              </a:rPr>
              <a:t>teâ</a:t>
            </a:r>
            <a:r>
              <a:rPr lang="en-US" b="1" dirty="0" smtClean="0">
                <a:latin typeface="VNI-Times" pitchFamily="2" charset="0"/>
              </a:rPr>
              <a:t> </a:t>
            </a:r>
            <a:r>
              <a:rPr lang="en-US" b="1" dirty="0" err="1" smtClean="0">
                <a:latin typeface="VNI-Times" pitchFamily="2" charset="0"/>
              </a:rPr>
              <a:t>vuøng</a:t>
            </a:r>
            <a:r>
              <a:rPr lang="en-US" b="1" dirty="0" smtClean="0">
                <a:latin typeface="VNI-Times" pitchFamily="2" charset="0"/>
              </a:rPr>
              <a:t> </a:t>
            </a:r>
            <a:r>
              <a:rPr lang="en-US" b="1" dirty="0" err="1" smtClean="0">
                <a:latin typeface="VNI-Times" pitchFamily="2" charset="0"/>
              </a:rPr>
              <a:t>raát</a:t>
            </a:r>
            <a:r>
              <a:rPr lang="en-US" b="1" dirty="0" smtClean="0">
                <a:latin typeface="VNI-Times" pitchFamily="2" charset="0"/>
              </a:rPr>
              <a:t> </a:t>
            </a:r>
            <a:r>
              <a:rPr lang="en-US" b="1" dirty="0" err="1" smtClean="0">
                <a:latin typeface="VNI-Times" pitchFamily="2" charset="0"/>
              </a:rPr>
              <a:t>toát</a:t>
            </a:r>
            <a:endParaRPr lang="en-US" b="1" dirty="0" smtClean="0">
              <a:latin typeface="VNI-Times" pitchFamily="2" charset="0"/>
            </a:endParaRPr>
          </a:p>
          <a:p>
            <a:r>
              <a:rPr lang="en-US" b="1" dirty="0" err="1" smtClean="0">
                <a:latin typeface="VNI-Times" pitchFamily="2" charset="0"/>
              </a:rPr>
              <a:t>Ñau</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ngoä</a:t>
            </a:r>
            <a:r>
              <a:rPr lang="en-US" b="1" dirty="0" smtClean="0">
                <a:latin typeface="VNI-Times" pitchFamily="2" charset="0"/>
              </a:rPr>
              <a:t> </a:t>
            </a:r>
            <a:r>
              <a:rPr lang="en-US" b="1" dirty="0" err="1" smtClean="0">
                <a:latin typeface="VNI-Times" pitchFamily="2" charset="0"/>
              </a:rPr>
              <a:t>ñoäc</a:t>
            </a:r>
            <a:r>
              <a:rPr lang="en-US" b="1" dirty="0" smtClean="0">
                <a:latin typeface="VNI-Times" pitchFamily="2" charset="0"/>
              </a:rPr>
              <a:t> TK </a:t>
            </a:r>
            <a:r>
              <a:rPr lang="en-US" b="1" dirty="0" err="1" smtClean="0">
                <a:latin typeface="VNI-Times" pitchFamily="2" charset="0"/>
              </a:rPr>
              <a:t>lieân</a:t>
            </a:r>
            <a:r>
              <a:rPr lang="en-US" b="1" dirty="0" smtClean="0">
                <a:latin typeface="VNI-Times" pitchFamily="2" charset="0"/>
              </a:rPr>
              <a:t> </a:t>
            </a:r>
            <a:r>
              <a:rPr lang="en-US" b="1" dirty="0" err="1" smtClean="0">
                <a:latin typeface="VNI-Times" pitchFamily="2" charset="0"/>
              </a:rPr>
              <a:t>keát</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nhau</a:t>
            </a:r>
            <a:endParaRPr lang="en-US" b="1" dirty="0" smtClean="0">
              <a:latin typeface="VNI-Times" pitchFamily="2" charset="0"/>
            </a:endParaRPr>
          </a:p>
          <a:p>
            <a:r>
              <a:rPr lang="en-US" b="1" dirty="0" err="1" smtClean="0">
                <a:latin typeface="VNI-Times" pitchFamily="2" charset="0"/>
              </a:rPr>
              <a:t>Nhòn</a:t>
            </a:r>
            <a:r>
              <a:rPr lang="en-US" b="1" dirty="0" smtClean="0">
                <a:latin typeface="VNI-Times" pitchFamily="2" charset="0"/>
              </a:rPr>
              <a:t> </a:t>
            </a:r>
            <a:r>
              <a:rPr lang="en-US" b="1" dirty="0" err="1" smtClean="0">
                <a:latin typeface="VNI-Times" pitchFamily="2" charset="0"/>
              </a:rPr>
              <a:t>aên</a:t>
            </a:r>
            <a:r>
              <a:rPr lang="en-US" b="1" dirty="0" smtClean="0">
                <a:latin typeface="VNI-Times" pitchFamily="2" charset="0"/>
              </a:rPr>
              <a:t> </a:t>
            </a:r>
            <a:r>
              <a:rPr lang="en-US" b="1" dirty="0" err="1" smtClean="0">
                <a:latin typeface="VNI-Times" pitchFamily="2" charset="0"/>
              </a:rPr>
              <a:t>uoáng</a:t>
            </a:r>
            <a:r>
              <a:rPr lang="en-US" b="1" dirty="0" smtClean="0">
                <a:latin typeface="VNI-Times" pitchFamily="2" charset="0"/>
              </a:rPr>
              <a:t> </a:t>
            </a:r>
            <a:r>
              <a:rPr lang="en-US" b="1" dirty="0" err="1" smtClean="0">
                <a:latin typeface="VNI-Times" pitchFamily="2" charset="0"/>
              </a:rPr>
              <a:t>quaù</a:t>
            </a:r>
            <a:r>
              <a:rPr lang="en-US" b="1" dirty="0" smtClean="0">
                <a:latin typeface="VNI-Times" pitchFamily="2" charset="0"/>
              </a:rPr>
              <a:t> </a:t>
            </a:r>
            <a:r>
              <a:rPr lang="en-US" b="1" dirty="0" err="1" smtClean="0">
                <a:latin typeface="VNI-Times" pitchFamily="2" charset="0"/>
              </a:rPr>
              <a:t>laâu</a:t>
            </a:r>
            <a:r>
              <a:rPr lang="en-US" b="1" dirty="0" smtClean="0">
                <a:latin typeface="VNI-Times" pitchFamily="2" charset="0"/>
              </a:rPr>
              <a:t> </a:t>
            </a:r>
            <a:r>
              <a:rPr lang="en-US" b="1" dirty="0" err="1" smtClean="0">
                <a:latin typeface="VNI-Times" pitchFamily="2" charset="0"/>
              </a:rPr>
              <a:t>nguy</a:t>
            </a:r>
            <a:r>
              <a:rPr lang="en-US" b="1" dirty="0" smtClean="0">
                <a:latin typeface="VNI-Times" pitchFamily="2" charset="0"/>
              </a:rPr>
              <a:t> </a:t>
            </a:r>
            <a:r>
              <a:rPr lang="en-US" b="1" dirty="0" err="1" smtClean="0">
                <a:latin typeface="VNI-Times" pitchFamily="2" charset="0"/>
              </a:rPr>
              <a:t>haïi</a:t>
            </a:r>
            <a:r>
              <a:rPr lang="en-US" b="1" dirty="0" smtClean="0">
                <a:latin typeface="VNI-Times" pitchFamily="2" charset="0"/>
              </a:rPr>
              <a:t> </a:t>
            </a:r>
            <a:r>
              <a:rPr lang="en-US" b="1" dirty="0" err="1" smtClean="0">
                <a:latin typeface="VNI-Times" pitchFamily="2" charset="0"/>
              </a:rPr>
              <a:t>nhieàu</a:t>
            </a:r>
            <a:r>
              <a:rPr lang="en-US" b="1" dirty="0" smtClean="0">
                <a:latin typeface="VNI-Times" pitchFamily="2" charset="0"/>
              </a:rPr>
              <a:t> </a:t>
            </a:r>
            <a:r>
              <a:rPr lang="en-US" b="1" dirty="0" err="1" smtClean="0">
                <a:latin typeface="VNI-Times" pitchFamily="2" charset="0"/>
              </a:rPr>
              <a:t>hôn</a:t>
            </a:r>
            <a:endParaRPr lang="en-US" b="1" dirty="0" smtClean="0">
              <a:latin typeface="VNI-Times" pitchFamily="2" charset="0"/>
            </a:endParaRPr>
          </a:p>
          <a:p>
            <a:r>
              <a:rPr lang="en-US" b="1" dirty="0" smtClean="0">
                <a:latin typeface="VNI-Times" pitchFamily="2" charset="0"/>
              </a:rPr>
              <a:t>TIVA – </a:t>
            </a:r>
            <a:r>
              <a:rPr lang="en-US" b="1" dirty="0" err="1" smtClean="0">
                <a:latin typeface="VNI-Times" pitchFamily="2" charset="0"/>
              </a:rPr>
              <a:t>voâ</a:t>
            </a:r>
            <a:r>
              <a:rPr lang="en-US" b="1" dirty="0" smtClean="0">
                <a:latin typeface="VNI-Times" pitchFamily="2" charset="0"/>
              </a:rPr>
              <a:t> </a:t>
            </a:r>
            <a:r>
              <a:rPr lang="en-US" b="1" dirty="0" err="1" smtClean="0">
                <a:latin typeface="VNI-Times" pitchFamily="2" charset="0"/>
              </a:rPr>
              <a:t>caûm</a:t>
            </a:r>
            <a:r>
              <a:rPr lang="en-US" b="1" dirty="0" smtClean="0">
                <a:latin typeface="VNI-Times" pitchFamily="2" charset="0"/>
              </a:rPr>
              <a:t> </a:t>
            </a:r>
            <a:r>
              <a:rPr lang="en-US" b="1" dirty="0" err="1" smtClean="0">
                <a:latin typeface="VNI-Times" pitchFamily="2" charset="0"/>
              </a:rPr>
              <a:t>ñôn</a:t>
            </a:r>
            <a:r>
              <a:rPr lang="en-US" b="1" dirty="0" smtClean="0">
                <a:latin typeface="VNI-Times" pitchFamily="2" charset="0"/>
              </a:rPr>
              <a:t> </a:t>
            </a:r>
            <a:r>
              <a:rPr lang="en-US" b="1" dirty="0" err="1" smtClean="0">
                <a:latin typeface="VNI-Times" pitchFamily="2" charset="0"/>
              </a:rPr>
              <a:t>giaõn</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hieäu</a:t>
            </a:r>
            <a:r>
              <a:rPr lang="en-US" b="1" dirty="0" smtClean="0">
                <a:latin typeface="VNI-Times" pitchFamily="2" charset="0"/>
              </a:rPr>
              <a:t> </a:t>
            </a:r>
            <a:r>
              <a:rPr lang="en-US" b="1" dirty="0" err="1" smtClean="0">
                <a:latin typeface="VNI-Times" pitchFamily="2" charset="0"/>
              </a:rPr>
              <a:t>quaû</a:t>
            </a:r>
            <a:endParaRPr dirty="0"/>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title"/>
          </p:nvPr>
        </p:nvSpPr>
        <p:spPr>
          <a:xfrm>
            <a:off x="1270000" y="781326"/>
            <a:ext cx="10464800" cy="1422401"/>
          </a:xfrm>
          <a:prstGeom prst="rect">
            <a:avLst/>
          </a:prstGeom>
        </p:spPr>
        <p:txBody>
          <a:bodyPr/>
          <a:lstStyle/>
          <a:p>
            <a:r>
              <a:rPr lang="en-US" b="1" dirty="0" smtClean="0">
                <a:latin typeface="VNI-Times" pitchFamily="2" charset="0"/>
              </a:rPr>
              <a:t>CAÂU HOÛI ?</a:t>
            </a:r>
            <a:endParaRPr b="1" dirty="0">
              <a:latin typeface="VNI-Times" pitchFamily="2" charset="0"/>
            </a:endParaRPr>
          </a:p>
        </p:txBody>
      </p:sp>
      <p:pic>
        <p:nvPicPr>
          <p:cNvPr id="304" name="pasted-image.tiff"/>
          <p:cNvPicPr>
            <a:picLocks noChangeAspect="1"/>
          </p:cNvPicPr>
          <p:nvPr/>
        </p:nvPicPr>
        <p:blipFill>
          <a:blip r:embed="rId2">
            <a:extLst/>
          </a:blip>
          <a:stretch>
            <a:fillRect/>
          </a:stretch>
        </p:blipFill>
        <p:spPr>
          <a:xfrm>
            <a:off x="809827" y="3027477"/>
            <a:ext cx="11385146" cy="5294613"/>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rPr lang="en-US" dirty="0" smtClean="0">
                <a:latin typeface="VNI-Bodon-Poster" pitchFamily="2" charset="0"/>
              </a:rPr>
              <a:t>CAÙI GÌ MÔÙI ?</a:t>
            </a:r>
            <a:endParaRPr dirty="0">
              <a:latin typeface="VNI-Bodon-Poster" pitchFamily="2" charset="0"/>
            </a:endParaRPr>
          </a:p>
        </p:txBody>
      </p:sp>
      <p:sp>
        <p:nvSpPr>
          <p:cNvPr id="175" name="Shape 175"/>
          <p:cNvSpPr>
            <a:spLocks noGrp="1"/>
          </p:cNvSpPr>
          <p:nvPr>
            <p:ph type="body" idx="1"/>
          </p:nvPr>
        </p:nvSpPr>
        <p:spPr>
          <a:prstGeom prst="rect">
            <a:avLst/>
          </a:prstGeom>
        </p:spPr>
        <p:txBody>
          <a:bodyPr>
            <a:normAutofit/>
          </a:bodyPr>
          <a:lstStyle/>
          <a:p>
            <a:r>
              <a:rPr lang="en-US" b="1" dirty="0" err="1" smtClean="0">
                <a:latin typeface="VNI-Times" pitchFamily="2" charset="0"/>
              </a:rPr>
              <a:t>Ñöôøng</a:t>
            </a:r>
            <a:r>
              <a:rPr lang="en-US" b="1" dirty="0" smtClean="0">
                <a:latin typeface="VNI-Times" pitchFamily="2" charset="0"/>
              </a:rPr>
              <a:t> </a:t>
            </a:r>
            <a:r>
              <a:rPr lang="en-US" b="1" dirty="0" err="1" smtClean="0">
                <a:latin typeface="VNI-Times" pitchFamily="2" charset="0"/>
              </a:rPr>
              <a:t>thôû</a:t>
            </a:r>
            <a:r>
              <a:rPr lang="en-US" b="1" dirty="0" smtClean="0">
                <a:latin typeface="VNI-Times" pitchFamily="2" charset="0"/>
              </a:rPr>
              <a:t> </a:t>
            </a:r>
            <a:r>
              <a:rPr lang="en-US" b="1" dirty="0" err="1" smtClean="0">
                <a:latin typeface="VNI-Times" pitchFamily="2" charset="0"/>
              </a:rPr>
              <a:t>ôû</a:t>
            </a:r>
            <a:r>
              <a:rPr lang="en-US" b="1" dirty="0" smtClean="0">
                <a:latin typeface="VNI-Times" pitchFamily="2" charset="0"/>
              </a:rPr>
              <a:t> </a:t>
            </a:r>
            <a:r>
              <a:rPr lang="en-US" b="1" dirty="0" err="1" smtClean="0">
                <a:latin typeface="VNI-Times" pitchFamily="2" charset="0"/>
              </a:rPr>
              <a:t>treû</a:t>
            </a:r>
            <a:r>
              <a:rPr lang="en-US" b="1" dirty="0" smtClean="0">
                <a:latin typeface="VNI-Times" pitchFamily="2" charset="0"/>
              </a:rPr>
              <a:t> </a:t>
            </a:r>
            <a:r>
              <a:rPr lang="en-US" b="1" dirty="0" err="1" smtClean="0">
                <a:latin typeface="VNI-Times" pitchFamily="2" charset="0"/>
              </a:rPr>
              <a:t>em</a:t>
            </a:r>
            <a:endParaRPr lang="en-US" b="1" dirty="0" smtClean="0">
              <a:latin typeface="VNI-Times" pitchFamily="2" charset="0"/>
            </a:endParaRPr>
          </a:p>
          <a:p>
            <a:r>
              <a:rPr lang="en-US" b="1" dirty="0" err="1" smtClean="0">
                <a:latin typeface="VNI-Times" pitchFamily="2" charset="0"/>
              </a:rPr>
              <a:t>Nhieãm</a:t>
            </a:r>
            <a:r>
              <a:rPr lang="en-US" b="1" dirty="0" smtClean="0">
                <a:latin typeface="VNI-Times" pitchFamily="2" charset="0"/>
              </a:rPr>
              <a:t> </a:t>
            </a:r>
            <a:r>
              <a:rPr lang="en-US" b="1" dirty="0" err="1" smtClean="0">
                <a:latin typeface="VNI-Times" pitchFamily="2" charset="0"/>
              </a:rPr>
              <a:t>ñoäc</a:t>
            </a:r>
            <a:r>
              <a:rPr lang="en-US" b="1" dirty="0" smtClean="0">
                <a:latin typeface="VNI-Times" pitchFamily="2" charset="0"/>
              </a:rPr>
              <a:t> </a:t>
            </a:r>
            <a:r>
              <a:rPr lang="en-US" b="1" dirty="0" err="1" smtClean="0">
                <a:latin typeface="VNI-Times" pitchFamily="2" charset="0"/>
              </a:rPr>
              <a:t>thaàn</a:t>
            </a:r>
            <a:r>
              <a:rPr lang="en-US" b="1" dirty="0" smtClean="0">
                <a:latin typeface="VNI-Times" pitchFamily="2" charset="0"/>
              </a:rPr>
              <a:t> </a:t>
            </a:r>
            <a:r>
              <a:rPr lang="en-US" b="1" dirty="0" err="1" smtClean="0">
                <a:latin typeface="VNI-Times" pitchFamily="2" charset="0"/>
              </a:rPr>
              <a:t>kinh</a:t>
            </a:r>
            <a:endParaRPr lang="en-US" b="1" dirty="0" smtClean="0">
              <a:latin typeface="VNI-Times" pitchFamily="2" charset="0"/>
            </a:endParaRPr>
          </a:p>
          <a:p>
            <a:r>
              <a:rPr lang="en-US" b="1" dirty="0" err="1" smtClean="0">
                <a:latin typeface="VNI-Times" pitchFamily="2" charset="0"/>
              </a:rPr>
              <a:t>Ñieàu</a:t>
            </a:r>
            <a:r>
              <a:rPr lang="en-US" b="1" dirty="0" smtClean="0">
                <a:latin typeface="VNI-Times" pitchFamily="2" charset="0"/>
              </a:rPr>
              <a:t> </a:t>
            </a:r>
            <a:r>
              <a:rPr lang="en-US" b="1" dirty="0" err="1" smtClean="0">
                <a:latin typeface="VNI-Times" pitchFamily="2" charset="0"/>
              </a:rPr>
              <a:t>trò</a:t>
            </a:r>
            <a:r>
              <a:rPr lang="en-US" b="1" dirty="0" smtClean="0">
                <a:latin typeface="VNI-Times" pitchFamily="2" charset="0"/>
              </a:rPr>
              <a:t> </a:t>
            </a:r>
            <a:r>
              <a:rPr lang="en-US" b="1" dirty="0" err="1" smtClean="0">
                <a:latin typeface="VNI-Times" pitchFamily="2" charset="0"/>
              </a:rPr>
              <a:t>ñau</a:t>
            </a:r>
            <a:endParaRPr lang="en-US" b="1" dirty="0" smtClean="0">
              <a:latin typeface="VNI-Times" pitchFamily="2" charset="0"/>
            </a:endParaRPr>
          </a:p>
          <a:p>
            <a:r>
              <a:rPr lang="en-US" b="1" dirty="0" err="1" smtClean="0">
                <a:latin typeface="VNI-Times" pitchFamily="2" charset="0"/>
              </a:rPr>
              <a:t>Höôùng</a:t>
            </a:r>
            <a:r>
              <a:rPr lang="en-US" b="1" dirty="0" smtClean="0">
                <a:latin typeface="VNI-Times" pitchFamily="2" charset="0"/>
              </a:rPr>
              <a:t> </a:t>
            </a:r>
            <a:r>
              <a:rPr lang="en-US" b="1" dirty="0" err="1" smtClean="0">
                <a:latin typeface="VNI-Times" pitchFamily="2" charset="0"/>
              </a:rPr>
              <a:t>daãn</a:t>
            </a:r>
            <a:r>
              <a:rPr lang="en-US" b="1" dirty="0" smtClean="0">
                <a:latin typeface="VNI-Times" pitchFamily="2" charset="0"/>
              </a:rPr>
              <a:t> </a:t>
            </a:r>
            <a:r>
              <a:rPr lang="en-US" b="1" dirty="0" err="1" smtClean="0">
                <a:latin typeface="VNI-Times" pitchFamily="2" charset="0"/>
              </a:rPr>
              <a:t>nhòn</a:t>
            </a:r>
            <a:r>
              <a:rPr lang="en-US" b="1" dirty="0" smtClean="0">
                <a:latin typeface="VNI-Times" pitchFamily="2" charset="0"/>
              </a:rPr>
              <a:t> </a:t>
            </a:r>
            <a:r>
              <a:rPr lang="en-US" b="1" dirty="0" err="1" smtClean="0">
                <a:latin typeface="VNI-Times" pitchFamily="2" charset="0"/>
              </a:rPr>
              <a:t>aên</a:t>
            </a:r>
            <a:r>
              <a:rPr lang="en-US" b="1" dirty="0" smtClean="0">
                <a:latin typeface="VNI-Times" pitchFamily="2" charset="0"/>
              </a:rPr>
              <a:t> </a:t>
            </a:r>
            <a:r>
              <a:rPr lang="en-US" b="1" dirty="0" err="1" smtClean="0">
                <a:latin typeface="VNI-Times" pitchFamily="2" charset="0"/>
              </a:rPr>
              <a:t>uoáng</a:t>
            </a:r>
            <a:endParaRPr lang="en-US" b="1" dirty="0" smtClean="0">
              <a:latin typeface="VNI-Times" pitchFamily="2" charset="0"/>
            </a:endParaRPr>
          </a:p>
          <a:p>
            <a:r>
              <a:rPr lang="en-US" b="1" dirty="0" smtClean="0">
                <a:latin typeface="VNI-Times" pitchFamily="2" charset="0"/>
              </a:rPr>
              <a:t>TIVA</a:t>
            </a:r>
            <a:endParaRPr dirty="0"/>
          </a:p>
        </p:txBody>
      </p:sp>
      <p:pic>
        <p:nvPicPr>
          <p:cNvPr id="176" name="pasted-image.tiff"/>
          <p:cNvPicPr>
            <a:picLocks noChangeAspect="1"/>
          </p:cNvPicPr>
          <p:nvPr/>
        </p:nvPicPr>
        <p:blipFill>
          <a:blip r:embed="rId3">
            <a:extLst/>
          </a:blip>
          <a:stretch>
            <a:fillRect/>
          </a:stretch>
        </p:blipFill>
        <p:spPr>
          <a:xfrm>
            <a:off x="6434502" y="4920721"/>
            <a:ext cx="6404184" cy="3759454"/>
          </a:xfrm>
          <a:prstGeom prst="rect">
            <a:avLst/>
          </a:prstGeom>
          <a:ln w="12700">
            <a:miter lim="400000"/>
          </a:ln>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pasted-image.tiff"/>
          <p:cNvPicPr>
            <a:picLocks noChangeAspect="1"/>
          </p:cNvPicPr>
          <p:nvPr/>
        </p:nvPicPr>
        <p:blipFill>
          <a:blip r:embed="rId2">
            <a:extLst/>
          </a:blip>
          <a:stretch>
            <a:fillRect/>
          </a:stretch>
        </p:blipFill>
        <p:spPr>
          <a:xfrm>
            <a:off x="308481" y="3158987"/>
            <a:ext cx="12387838" cy="6193919"/>
          </a:xfrm>
          <a:prstGeom prst="rect">
            <a:avLst/>
          </a:prstGeom>
          <a:ln w="12700">
            <a:miter lim="400000"/>
          </a:ln>
        </p:spPr>
      </p:pic>
      <p:sp>
        <p:nvSpPr>
          <p:cNvPr id="307" name="Shape 307"/>
          <p:cNvSpPr/>
          <p:nvPr/>
        </p:nvSpPr>
        <p:spPr>
          <a:xfrm>
            <a:off x="1727196" y="847402"/>
            <a:ext cx="9903983" cy="1320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8000"/>
            </a:lvl1pPr>
          </a:lstStyle>
          <a:p>
            <a:r>
              <a:rPr lang="en-US" b="1" smtClean="0">
                <a:latin typeface="VNI-Times" pitchFamily="2" charset="0"/>
              </a:rPr>
              <a:t>CAÙM ÔN</a:t>
            </a:r>
            <a:endParaRPr b="1">
              <a:latin typeface="VNI-Times" pitchFamily="2"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952500" y="2013548"/>
            <a:ext cx="11482549" cy="1230704"/>
          </a:xfrm>
          <a:prstGeom prst="rect">
            <a:avLst/>
          </a:prstGeom>
        </p:spPr>
        <p:txBody>
          <a:bodyPr>
            <a:normAutofit/>
          </a:bodyPr>
          <a:lstStyle>
            <a:lvl1pPr defTabSz="554990">
              <a:defRPr sz="7410"/>
            </a:lvl1pPr>
          </a:lstStyle>
          <a:p>
            <a:r>
              <a:rPr lang="en-US" sz="5400" dirty="0" smtClean="0">
                <a:latin typeface="VNI-Bodon-Poster" pitchFamily="2" charset="0"/>
              </a:rPr>
              <a:t>HÖÔÙNG DAÃN NHÒN AÊN UOÁNG</a:t>
            </a:r>
            <a:endParaRPr sz="5400" dirty="0">
              <a:latin typeface="VNI-Bodon-Poster" pitchFamily="2" charset="0"/>
            </a:endParaRPr>
          </a:p>
        </p:txBody>
      </p:sp>
      <p:pic>
        <p:nvPicPr>
          <p:cNvPr id="181" name="pasted-image.tiff"/>
          <p:cNvPicPr>
            <a:picLocks noChangeAspect="1"/>
          </p:cNvPicPr>
          <p:nvPr/>
        </p:nvPicPr>
        <p:blipFill>
          <a:blip r:embed="rId3">
            <a:extLst/>
          </a:blip>
          <a:stretch>
            <a:fillRect/>
          </a:stretch>
        </p:blipFill>
        <p:spPr>
          <a:xfrm>
            <a:off x="5468191" y="4556107"/>
            <a:ext cx="7223789" cy="4527586"/>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body" idx="1"/>
          </p:nvPr>
        </p:nvSpPr>
        <p:spPr>
          <a:xfrm>
            <a:off x="952500" y="3734352"/>
            <a:ext cx="11099800" cy="6286501"/>
          </a:xfrm>
          <a:prstGeom prst="rect">
            <a:avLst/>
          </a:prstGeom>
        </p:spPr>
        <p:txBody>
          <a:bodyPr>
            <a:normAutofit/>
          </a:bodyPr>
          <a:lstStyle/>
          <a:p>
            <a:r>
              <a:rPr lang="en-US" b="1" dirty="0" err="1" smtClean="0">
                <a:latin typeface="VNI-Times" pitchFamily="2" charset="0"/>
              </a:rPr>
              <a:t>Beänh</a:t>
            </a:r>
            <a:r>
              <a:rPr lang="en-US" b="1" dirty="0" smtClean="0">
                <a:latin typeface="VNI-Times" pitchFamily="2" charset="0"/>
              </a:rPr>
              <a:t> </a:t>
            </a:r>
            <a:r>
              <a:rPr lang="en-US" b="1" dirty="0" err="1" smtClean="0">
                <a:latin typeface="VNI-Times" pitchFamily="2" charset="0"/>
              </a:rPr>
              <a:t>vieän</a:t>
            </a:r>
            <a:r>
              <a:rPr lang="en-US" b="1" dirty="0" smtClean="0">
                <a:latin typeface="VNI-Times" pitchFamily="2" charset="0"/>
              </a:rPr>
              <a:t> </a:t>
            </a:r>
            <a:r>
              <a:rPr lang="en-US" b="1" dirty="0" err="1" smtClean="0">
                <a:latin typeface="VNI-Times" pitchFamily="2" charset="0"/>
              </a:rPr>
              <a:t>nhi</a:t>
            </a:r>
            <a:r>
              <a:rPr lang="en-US" b="1" dirty="0" smtClean="0">
                <a:latin typeface="VNI-Times" pitchFamily="2" charset="0"/>
              </a:rPr>
              <a:t> </a:t>
            </a:r>
            <a:r>
              <a:rPr lang="en-US" b="1" dirty="0" err="1" smtClean="0">
                <a:latin typeface="VNI-Times" pitchFamily="2" charset="0"/>
              </a:rPr>
              <a:t>ôû</a:t>
            </a:r>
            <a:r>
              <a:rPr lang="en-US" b="1" dirty="0" smtClean="0">
                <a:latin typeface="VNI-Times" pitchFamily="2" charset="0"/>
              </a:rPr>
              <a:t> Uppsala </a:t>
            </a:r>
            <a:r>
              <a:rPr lang="en-US" b="1" dirty="0" err="1" smtClean="0">
                <a:latin typeface="VNI-Times" pitchFamily="2" charset="0"/>
              </a:rPr>
              <a:t>ñaõ</a:t>
            </a:r>
            <a:r>
              <a:rPr lang="en-US" b="1" dirty="0" smtClean="0">
                <a:latin typeface="VNI-Times" pitchFamily="2" charset="0"/>
              </a:rPr>
              <a:t> </a:t>
            </a:r>
            <a:r>
              <a:rPr lang="en-US" b="1" dirty="0" err="1" smtClean="0">
                <a:latin typeface="VNI-Times" pitchFamily="2" charset="0"/>
              </a:rPr>
              <a:t>aùp</a:t>
            </a:r>
            <a:r>
              <a:rPr lang="en-US" b="1" dirty="0" smtClean="0">
                <a:latin typeface="VNI-Times" pitchFamily="2" charset="0"/>
              </a:rPr>
              <a:t> </a:t>
            </a:r>
            <a:r>
              <a:rPr lang="en-US" b="1" dirty="0" err="1" smtClean="0">
                <a:latin typeface="VNI-Times" pitchFamily="2" charset="0"/>
              </a:rPr>
              <a:t>duïng</a:t>
            </a:r>
            <a:r>
              <a:rPr lang="en-US" b="1" dirty="0" smtClean="0">
                <a:latin typeface="VNI-Times" pitchFamily="2" charset="0"/>
              </a:rPr>
              <a:t> </a:t>
            </a:r>
            <a:r>
              <a:rPr lang="en-US" b="1" dirty="0" err="1" smtClean="0">
                <a:latin typeface="VNI-Times" pitchFamily="2" charset="0"/>
              </a:rPr>
              <a:t>cheá</a:t>
            </a:r>
            <a:r>
              <a:rPr lang="en-US" b="1" dirty="0" smtClean="0">
                <a:latin typeface="VNI-Times" pitchFamily="2" charset="0"/>
              </a:rPr>
              <a:t> </a:t>
            </a:r>
            <a:r>
              <a:rPr lang="en-US" b="1" dirty="0" err="1" smtClean="0">
                <a:latin typeface="VNI-Times" pitchFamily="2" charset="0"/>
              </a:rPr>
              <a:t>ñoä</a:t>
            </a:r>
            <a:r>
              <a:rPr lang="en-US" b="1" dirty="0" smtClean="0">
                <a:latin typeface="VNI-Times" pitchFamily="2" charset="0"/>
              </a:rPr>
              <a:t> </a:t>
            </a:r>
            <a:r>
              <a:rPr lang="en-US" b="1" dirty="0" err="1" smtClean="0">
                <a:latin typeface="VNI-Times" pitchFamily="2" charset="0"/>
              </a:rPr>
              <a:t>nhòn</a:t>
            </a:r>
            <a:r>
              <a:rPr lang="en-US" b="1" dirty="0" smtClean="0">
                <a:latin typeface="VNI-Times" pitchFamily="2" charset="0"/>
              </a:rPr>
              <a:t> </a:t>
            </a:r>
            <a:r>
              <a:rPr lang="en-US" b="1" dirty="0" err="1" smtClean="0">
                <a:latin typeface="VNI-Times" pitchFamily="2" charset="0"/>
              </a:rPr>
              <a:t>aên</a:t>
            </a:r>
            <a:r>
              <a:rPr lang="en-US" b="1" dirty="0" smtClean="0">
                <a:latin typeface="VNI-Times" pitchFamily="2" charset="0"/>
              </a:rPr>
              <a:t> </a:t>
            </a:r>
            <a:r>
              <a:rPr lang="en-US" b="1" dirty="0" err="1" smtClean="0">
                <a:latin typeface="VNI-Times" pitchFamily="2" charset="0"/>
              </a:rPr>
              <a:t>uoáng</a:t>
            </a:r>
            <a:r>
              <a:rPr lang="en-US" b="1" dirty="0" smtClean="0">
                <a:latin typeface="VNI-Times" pitchFamily="2" charset="0"/>
              </a:rPr>
              <a:t> </a:t>
            </a:r>
            <a:r>
              <a:rPr lang="en-US" b="1" dirty="0" err="1" smtClean="0">
                <a:latin typeface="VNI-Times" pitchFamily="2" charset="0"/>
              </a:rPr>
              <a:t>töï</a:t>
            </a:r>
            <a:r>
              <a:rPr lang="en-US" b="1" dirty="0" smtClean="0">
                <a:latin typeface="VNI-Times" pitchFamily="2" charset="0"/>
              </a:rPr>
              <a:t> do (1 </a:t>
            </a:r>
            <a:r>
              <a:rPr lang="en-US" b="1" dirty="0" err="1" smtClean="0">
                <a:latin typeface="VNI-Times" pitchFamily="2" charset="0"/>
              </a:rPr>
              <a:t>giôø</a:t>
            </a:r>
            <a:r>
              <a:rPr lang="en-US" b="1" dirty="0" smtClean="0">
                <a:latin typeface="VNI-Times" pitchFamily="2" charset="0"/>
              </a:rPr>
              <a:t> </a:t>
            </a:r>
            <a:r>
              <a:rPr lang="en-US" b="1" dirty="0" err="1" smtClean="0">
                <a:latin typeface="VNI-Times" pitchFamily="2" charset="0"/>
              </a:rPr>
              <a:t>cho</a:t>
            </a:r>
            <a:r>
              <a:rPr lang="en-US" b="1" dirty="0" smtClean="0">
                <a:latin typeface="VNI-Times" pitchFamily="2" charset="0"/>
              </a:rPr>
              <a:t> </a:t>
            </a:r>
            <a:r>
              <a:rPr lang="en-US" b="1" dirty="0" err="1" smtClean="0">
                <a:latin typeface="VNI-Times" pitchFamily="2" charset="0"/>
              </a:rPr>
              <a:t>nöôùc</a:t>
            </a:r>
            <a:r>
              <a:rPr lang="en-US" b="1" dirty="0" smtClean="0">
                <a:latin typeface="VNI-Times" pitchFamily="2" charset="0"/>
              </a:rPr>
              <a:t> </a:t>
            </a:r>
            <a:r>
              <a:rPr lang="en-US" b="1" dirty="0" err="1" smtClean="0">
                <a:latin typeface="VNI-Times" pitchFamily="2" charset="0"/>
              </a:rPr>
              <a:t>trong</a:t>
            </a:r>
            <a:r>
              <a:rPr lang="en-US" b="1" dirty="0" smtClean="0">
                <a:latin typeface="VNI-Times" pitchFamily="2" charset="0"/>
              </a:rPr>
              <a:t>) </a:t>
            </a:r>
            <a:r>
              <a:rPr lang="en-US" b="1" dirty="0" err="1" smtClean="0">
                <a:latin typeface="VNI-Times" pitchFamily="2" charset="0"/>
              </a:rPr>
              <a:t>trong</a:t>
            </a:r>
            <a:r>
              <a:rPr lang="en-US" b="1" dirty="0" smtClean="0">
                <a:latin typeface="VNI-Times" pitchFamily="2" charset="0"/>
              </a:rPr>
              <a:t> </a:t>
            </a:r>
            <a:r>
              <a:rPr lang="en-US" b="1" dirty="0" err="1" smtClean="0">
                <a:latin typeface="VNI-Times" pitchFamily="2" charset="0"/>
              </a:rPr>
              <a:t>nhieàu</a:t>
            </a:r>
            <a:r>
              <a:rPr lang="en-US" b="1" dirty="0" smtClean="0">
                <a:latin typeface="VNI-Times" pitchFamily="2" charset="0"/>
              </a:rPr>
              <a:t> </a:t>
            </a:r>
            <a:r>
              <a:rPr lang="en-US" b="1" dirty="0" err="1" smtClean="0">
                <a:latin typeface="VNI-Times" pitchFamily="2" charset="0"/>
              </a:rPr>
              <a:t>thaäp</a:t>
            </a:r>
            <a:r>
              <a:rPr lang="en-US" b="1" dirty="0" smtClean="0">
                <a:latin typeface="VNI-Times" pitchFamily="2" charset="0"/>
              </a:rPr>
              <a:t> </a:t>
            </a:r>
            <a:r>
              <a:rPr lang="en-US" b="1" dirty="0" err="1" smtClean="0">
                <a:latin typeface="VNI-Times" pitchFamily="2" charset="0"/>
              </a:rPr>
              <a:t>kyû</a:t>
            </a:r>
            <a:endParaRPr lang="en-US" b="1" dirty="0" smtClean="0">
              <a:latin typeface="VNI-Times" pitchFamily="2" charset="0"/>
            </a:endParaRPr>
          </a:p>
          <a:p>
            <a:r>
              <a:rPr lang="en-US" b="1" dirty="0" smtClean="0">
                <a:latin typeface="VNI-Times" pitchFamily="2" charset="0"/>
              </a:rPr>
              <a:t>10015 </a:t>
            </a:r>
            <a:r>
              <a:rPr lang="en-US" b="1" dirty="0" err="1" smtClean="0">
                <a:latin typeface="VNI-Times" pitchFamily="2" charset="0"/>
              </a:rPr>
              <a:t>tröôøng</a:t>
            </a:r>
            <a:r>
              <a:rPr lang="en-US" b="1" dirty="0" smtClean="0">
                <a:latin typeface="VNI-Times" pitchFamily="2" charset="0"/>
              </a:rPr>
              <a:t> </a:t>
            </a:r>
            <a:r>
              <a:rPr lang="en-US" b="1" dirty="0" err="1" smtClean="0">
                <a:latin typeface="VNI-Times" pitchFamily="2" charset="0"/>
              </a:rPr>
              <a:t>hôïp</a:t>
            </a:r>
            <a:r>
              <a:rPr lang="en-US" b="1" dirty="0" smtClean="0">
                <a:latin typeface="VNI-Times" pitchFamily="2" charset="0"/>
              </a:rPr>
              <a:t>, </a:t>
            </a:r>
            <a:r>
              <a:rPr lang="en-US" b="1" dirty="0" err="1" smtClean="0">
                <a:latin typeface="VNI-Times" pitchFamily="2" charset="0"/>
              </a:rPr>
              <a:t>chæ</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3 </a:t>
            </a:r>
            <a:r>
              <a:rPr lang="en-US" b="1" dirty="0" err="1" smtClean="0">
                <a:latin typeface="VNI-Times" pitchFamily="2" charset="0"/>
              </a:rPr>
              <a:t>tröôøng</a:t>
            </a:r>
            <a:r>
              <a:rPr lang="en-US" b="1" dirty="0" smtClean="0">
                <a:latin typeface="VNI-Times" pitchFamily="2" charset="0"/>
              </a:rPr>
              <a:t> </a:t>
            </a:r>
            <a:r>
              <a:rPr lang="en-US" b="1" dirty="0" err="1" smtClean="0">
                <a:latin typeface="VNI-Times" pitchFamily="2" charset="0"/>
              </a:rPr>
              <a:t>hôïp</a:t>
            </a:r>
            <a:r>
              <a:rPr lang="en-US" b="1" dirty="0" smtClean="0">
                <a:latin typeface="VNI-Times" pitchFamily="2" charset="0"/>
              </a:rPr>
              <a:t> </a:t>
            </a:r>
            <a:r>
              <a:rPr lang="en-US" b="1" dirty="0" err="1" smtClean="0">
                <a:latin typeface="VNI-Times" pitchFamily="2" charset="0"/>
              </a:rPr>
              <a:t>vieâm</a:t>
            </a:r>
            <a:r>
              <a:rPr lang="en-US" b="1" dirty="0" smtClean="0">
                <a:latin typeface="VNI-Times" pitchFamily="2" charset="0"/>
              </a:rPr>
              <a:t> </a:t>
            </a:r>
            <a:r>
              <a:rPr lang="en-US" b="1" dirty="0" err="1" smtClean="0">
                <a:latin typeface="VNI-Times" pitchFamily="2" charset="0"/>
              </a:rPr>
              <a:t>phoåi</a:t>
            </a:r>
            <a:r>
              <a:rPr lang="en-US" b="1" dirty="0" smtClean="0">
                <a:latin typeface="VNI-Times" pitchFamily="2" charset="0"/>
              </a:rPr>
              <a:t> do </a:t>
            </a:r>
            <a:r>
              <a:rPr lang="en-US" b="1" dirty="0" err="1" smtClean="0">
                <a:latin typeface="VNI-Times" pitchFamily="2" charset="0"/>
              </a:rPr>
              <a:t>hít</a:t>
            </a:r>
            <a:r>
              <a:rPr lang="en-US" b="1" dirty="0" smtClean="0">
                <a:latin typeface="VNI-Times" pitchFamily="2" charset="0"/>
              </a:rPr>
              <a:t> </a:t>
            </a:r>
            <a:r>
              <a:rPr lang="en-US" b="1" dirty="0" err="1" smtClean="0">
                <a:latin typeface="VNI-Times" pitchFamily="2" charset="0"/>
              </a:rPr>
              <a:t>trong</a:t>
            </a:r>
            <a:r>
              <a:rPr lang="en-US" b="1" dirty="0" smtClean="0">
                <a:latin typeface="VNI-Times" pitchFamily="2" charset="0"/>
              </a:rPr>
              <a:t> 10.000 (0,03%) </a:t>
            </a:r>
            <a:r>
              <a:rPr lang="en-US" b="1" dirty="0" err="1" smtClean="0">
                <a:latin typeface="VNI-Times" pitchFamily="2" charset="0"/>
              </a:rPr>
              <a:t>caùc</a:t>
            </a:r>
            <a:r>
              <a:rPr lang="en-US" b="1" dirty="0" smtClean="0">
                <a:latin typeface="VNI-Times" pitchFamily="2" charset="0"/>
              </a:rPr>
              <a:t> </a:t>
            </a:r>
            <a:r>
              <a:rPr lang="en-US" b="1" dirty="0" err="1" smtClean="0">
                <a:latin typeface="VNI-Times" pitchFamily="2" charset="0"/>
              </a:rPr>
              <a:t>tröôøng</a:t>
            </a:r>
            <a:r>
              <a:rPr lang="en-US" b="1" dirty="0" smtClean="0">
                <a:latin typeface="VNI-Times" pitchFamily="2" charset="0"/>
              </a:rPr>
              <a:t> </a:t>
            </a:r>
            <a:r>
              <a:rPr lang="en-US" b="1" dirty="0" err="1" smtClean="0">
                <a:latin typeface="VNI-Times" pitchFamily="2" charset="0"/>
              </a:rPr>
              <a:t>hôïp</a:t>
            </a:r>
            <a:endParaRPr lang="en-US" b="1" dirty="0" smtClean="0">
              <a:latin typeface="VNI-Times" pitchFamily="2" charset="0"/>
            </a:endParaRPr>
          </a:p>
          <a:p>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tröôøng</a:t>
            </a:r>
            <a:r>
              <a:rPr lang="en-US" b="1" dirty="0" smtClean="0">
                <a:latin typeface="VNI-Times" pitchFamily="2" charset="0"/>
              </a:rPr>
              <a:t> </a:t>
            </a:r>
            <a:r>
              <a:rPr lang="en-US" b="1" dirty="0" err="1" smtClean="0">
                <a:latin typeface="VNI-Times" pitchFamily="2" charset="0"/>
              </a:rPr>
              <a:t>hôïp</a:t>
            </a:r>
            <a:r>
              <a:rPr lang="en-US" b="1" dirty="0" smtClean="0">
                <a:latin typeface="VNI-Times" pitchFamily="2" charset="0"/>
              </a:rPr>
              <a:t> </a:t>
            </a:r>
            <a:r>
              <a:rPr lang="en-US" b="1" dirty="0" err="1" smtClean="0">
                <a:latin typeface="VNI-Times" pitchFamily="2" charset="0"/>
              </a:rPr>
              <a:t>naøo</a:t>
            </a:r>
            <a:r>
              <a:rPr lang="en-US" b="1" dirty="0" smtClean="0">
                <a:latin typeface="VNI-Times" pitchFamily="2" charset="0"/>
              </a:rPr>
              <a:t> </a:t>
            </a:r>
            <a:r>
              <a:rPr lang="en-US" b="1" dirty="0" err="1" smtClean="0">
                <a:latin typeface="VNI-Times" pitchFamily="2" charset="0"/>
              </a:rPr>
              <a:t>bò</a:t>
            </a:r>
            <a:r>
              <a:rPr lang="en-US" b="1" dirty="0" smtClean="0">
                <a:latin typeface="VNI-Times" pitchFamily="2" charset="0"/>
              </a:rPr>
              <a:t> </a:t>
            </a:r>
            <a:r>
              <a:rPr lang="en-US" b="1" dirty="0" err="1" smtClean="0">
                <a:latin typeface="VNI-Times" pitchFamily="2" charset="0"/>
              </a:rPr>
              <a:t>hoaõn</a:t>
            </a:r>
            <a:r>
              <a:rPr lang="en-US" b="1" dirty="0" smtClean="0">
                <a:latin typeface="VNI-Times" pitchFamily="2" charset="0"/>
              </a:rPr>
              <a:t> hay </a:t>
            </a:r>
            <a:r>
              <a:rPr lang="en-US" b="1" dirty="0" err="1" smtClean="0">
                <a:latin typeface="VNI-Times" pitchFamily="2" charset="0"/>
              </a:rPr>
              <a:t>naèm</a:t>
            </a:r>
            <a:r>
              <a:rPr lang="en-US" b="1" dirty="0" smtClean="0">
                <a:latin typeface="VNI-Times" pitchFamily="2" charset="0"/>
              </a:rPr>
              <a:t> ICU/</a:t>
            </a:r>
            <a:r>
              <a:rPr lang="en-US" b="1" dirty="0" err="1" smtClean="0">
                <a:latin typeface="VNI-Times" pitchFamily="2" charset="0"/>
              </a:rPr>
              <a:t>hoå</a:t>
            </a:r>
            <a:r>
              <a:rPr lang="en-US" b="1" dirty="0" smtClean="0">
                <a:latin typeface="VNI-Times" pitchFamily="2" charset="0"/>
              </a:rPr>
              <a:t> </a:t>
            </a:r>
            <a:r>
              <a:rPr lang="en-US" b="1" dirty="0" err="1" smtClean="0">
                <a:latin typeface="VNI-Times" pitchFamily="2" charset="0"/>
              </a:rPr>
              <a:t>trôï</a:t>
            </a:r>
            <a:r>
              <a:rPr lang="en-US" b="1" dirty="0" smtClean="0">
                <a:latin typeface="VNI-Times" pitchFamily="2" charset="0"/>
              </a:rPr>
              <a:t> </a:t>
            </a:r>
            <a:r>
              <a:rPr lang="en-US" b="1" dirty="0" err="1" smtClean="0">
                <a:latin typeface="VNI-Times" pitchFamily="2" charset="0"/>
              </a:rPr>
              <a:t>hoâ</a:t>
            </a:r>
            <a:r>
              <a:rPr lang="en-US" b="1" dirty="0" smtClean="0">
                <a:latin typeface="VNI-Times" pitchFamily="2" charset="0"/>
              </a:rPr>
              <a:t> </a:t>
            </a:r>
            <a:r>
              <a:rPr lang="en-US" b="1" dirty="0" err="1" smtClean="0">
                <a:latin typeface="VNI-Times" pitchFamily="2" charset="0"/>
              </a:rPr>
              <a:t>haáp</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tröôøng</a:t>
            </a:r>
            <a:r>
              <a:rPr lang="en-US" b="1" dirty="0" smtClean="0">
                <a:latin typeface="VNI-Times" pitchFamily="2" charset="0"/>
              </a:rPr>
              <a:t> </a:t>
            </a:r>
            <a:r>
              <a:rPr lang="en-US" b="1" dirty="0" err="1" smtClean="0">
                <a:latin typeface="VNI-Times" pitchFamily="2" charset="0"/>
              </a:rPr>
              <a:t>hôïp</a:t>
            </a:r>
            <a:r>
              <a:rPr lang="en-US" b="1" dirty="0" smtClean="0">
                <a:latin typeface="VNI-Times" pitchFamily="2" charset="0"/>
              </a:rPr>
              <a:t> </a:t>
            </a:r>
            <a:r>
              <a:rPr lang="en-US" b="1" dirty="0" err="1" smtClean="0">
                <a:latin typeface="VNI-Times" pitchFamily="2" charset="0"/>
              </a:rPr>
              <a:t>töû</a:t>
            </a:r>
            <a:r>
              <a:rPr lang="en-US" b="1" dirty="0" smtClean="0">
                <a:latin typeface="VNI-Times" pitchFamily="2" charset="0"/>
              </a:rPr>
              <a:t> </a:t>
            </a:r>
            <a:r>
              <a:rPr lang="en-US" b="1" dirty="0" err="1" smtClean="0">
                <a:latin typeface="VNI-Times" pitchFamily="2" charset="0"/>
              </a:rPr>
              <a:t>vong</a:t>
            </a:r>
            <a:endParaRPr dirty="0"/>
          </a:p>
        </p:txBody>
      </p:sp>
      <p:pic>
        <p:nvPicPr>
          <p:cNvPr id="186" name="pasted-image.png"/>
          <p:cNvPicPr>
            <a:picLocks noChangeAspect="1"/>
          </p:cNvPicPr>
          <p:nvPr/>
        </p:nvPicPr>
        <p:blipFill>
          <a:blip r:embed="rId3">
            <a:extLst/>
          </a:blip>
          <a:stretch>
            <a:fillRect/>
          </a:stretch>
        </p:blipFill>
        <p:spPr>
          <a:xfrm>
            <a:off x="-1" y="-77665"/>
            <a:ext cx="13004801" cy="4098588"/>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body" idx="13"/>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endParaRPr/>
          </a:p>
        </p:txBody>
      </p:sp>
      <p:sp>
        <p:nvSpPr>
          <p:cNvPr id="191" name="Shape 191"/>
          <p:cNvSpPr>
            <a:spLocks noGrp="1"/>
          </p:cNvSpPr>
          <p:nvPr>
            <p:ph type="title"/>
          </p:nvPr>
        </p:nvSpPr>
        <p:spPr>
          <a:prstGeom prst="rect">
            <a:avLst/>
          </a:prstGeom>
        </p:spPr>
        <p:txBody>
          <a:bodyPr>
            <a:normAutofit fontScale="90000"/>
          </a:bodyPr>
          <a:lstStyle>
            <a:lvl1pPr defTabSz="543305">
              <a:spcBef>
                <a:spcPts val="2100"/>
              </a:spcBef>
              <a:defRPr sz="4836"/>
            </a:lvl1pPr>
          </a:lstStyle>
          <a:p>
            <a:r>
              <a:rPr lang="en-US" dirty="0" smtClean="0">
                <a:latin typeface="VNI-Bodon-Poster" pitchFamily="2" charset="0"/>
              </a:rPr>
              <a:t>SÖÛA MEÏ SO VÔÙI SÖÛA COÂNG THÖÙC</a:t>
            </a:r>
            <a:endParaRPr dirty="0">
              <a:latin typeface="VNI-Bodon-Poster" pitchFamily="2" charset="0"/>
            </a:endParaRPr>
          </a:p>
        </p:txBody>
      </p:sp>
      <p:graphicFrame>
        <p:nvGraphicFramePr>
          <p:cNvPr id="192" name="Table 192"/>
          <p:cNvGraphicFramePr/>
          <p:nvPr>
            <p:extLst>
              <p:ext uri="{D42A27DB-BD31-4B8C-83A1-F6EECF244321}">
                <p14:modId xmlns:p14="http://schemas.microsoft.com/office/powerpoint/2010/main" xmlns="" val="2728093655"/>
              </p:ext>
            </p:extLst>
          </p:nvPr>
        </p:nvGraphicFramePr>
        <p:xfrm>
          <a:off x="1261202" y="3049356"/>
          <a:ext cx="10482394" cy="4058145"/>
        </p:xfrm>
        <a:graphic>
          <a:graphicData uri="http://schemas.openxmlformats.org/drawingml/2006/table">
            <a:tbl>
              <a:tblPr firstRow="1" firstCol="1">
                <a:tableStyleId>{4C3C2611-4C71-4FC5-86AE-919BDF0F9419}</a:tableStyleId>
              </a:tblPr>
              <a:tblGrid>
                <a:gridCol w="5241197"/>
                <a:gridCol w="5241197"/>
              </a:tblGrid>
              <a:tr h="1352715">
                <a:tc>
                  <a:txBody>
                    <a:bodyPr/>
                    <a:lstStyle/>
                    <a:p>
                      <a:pPr defTabSz="914400">
                        <a:defRPr sz="2600">
                          <a:sym typeface="Helvetica"/>
                        </a:defRPr>
                      </a:pPr>
                      <a:endParaRPr dirty="0"/>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noFill/>
                  </a:tcPr>
                </a:tc>
                <a:tc>
                  <a:txBody>
                    <a:bodyPr/>
                    <a:lstStyle/>
                    <a:p>
                      <a:pPr defTabSz="914400">
                        <a:defRPr b="0">
                          <a:solidFill>
                            <a:srgbClr val="000000"/>
                          </a:solidFill>
                        </a:defRPr>
                      </a:pPr>
                      <a:r>
                        <a:rPr lang="en-US" sz="2600" b="1" dirty="0" err="1" smtClean="0">
                          <a:solidFill>
                            <a:srgbClr val="FFFFFF"/>
                          </a:solidFill>
                          <a:latin typeface="VNI-Times" pitchFamily="2" charset="0"/>
                          <a:sym typeface="Helvetica"/>
                        </a:rPr>
                        <a:t>Thôøi</a:t>
                      </a:r>
                      <a:r>
                        <a:rPr lang="en-US" sz="2600" b="1" baseline="0" dirty="0" smtClean="0">
                          <a:solidFill>
                            <a:srgbClr val="FFFFFF"/>
                          </a:solidFill>
                          <a:latin typeface="VNI-Times" pitchFamily="2" charset="0"/>
                          <a:sym typeface="Helvetica"/>
                        </a:rPr>
                        <a:t> </a:t>
                      </a:r>
                      <a:r>
                        <a:rPr lang="en-US" sz="2600" b="1" baseline="0" dirty="0" err="1" smtClean="0">
                          <a:solidFill>
                            <a:srgbClr val="FFFFFF"/>
                          </a:solidFill>
                          <a:latin typeface="VNI-Times" pitchFamily="2" charset="0"/>
                          <a:sym typeface="Helvetica"/>
                        </a:rPr>
                        <a:t>gian</a:t>
                      </a:r>
                      <a:r>
                        <a:rPr lang="en-US" sz="2600" b="1" baseline="0" dirty="0" smtClean="0">
                          <a:solidFill>
                            <a:srgbClr val="FFFFFF"/>
                          </a:solidFill>
                          <a:latin typeface="VNI-Times" pitchFamily="2" charset="0"/>
                          <a:sym typeface="Helvetica"/>
                        </a:rPr>
                        <a:t> </a:t>
                      </a:r>
                      <a:r>
                        <a:rPr lang="en-US" sz="2600" b="1" baseline="0" dirty="0" err="1" smtClean="0">
                          <a:solidFill>
                            <a:srgbClr val="FFFFFF"/>
                          </a:solidFill>
                          <a:latin typeface="VNI-Times" pitchFamily="2" charset="0"/>
                          <a:sym typeface="Helvetica"/>
                        </a:rPr>
                        <a:t>laøm</a:t>
                      </a:r>
                      <a:r>
                        <a:rPr lang="en-US" sz="2600" b="1" baseline="0" dirty="0" smtClean="0">
                          <a:solidFill>
                            <a:srgbClr val="FFFFFF"/>
                          </a:solidFill>
                          <a:latin typeface="VNI-Times" pitchFamily="2" charset="0"/>
                          <a:sym typeface="Helvetica"/>
                        </a:rPr>
                        <a:t> </a:t>
                      </a:r>
                      <a:r>
                        <a:rPr lang="en-US" sz="2600" b="1" baseline="0" dirty="0" err="1" smtClean="0">
                          <a:solidFill>
                            <a:srgbClr val="FFFFFF"/>
                          </a:solidFill>
                          <a:latin typeface="VNI-Times" pitchFamily="2" charset="0"/>
                          <a:sym typeface="Helvetica"/>
                        </a:rPr>
                        <a:t>troáng</a:t>
                      </a:r>
                      <a:r>
                        <a:rPr lang="en-US" sz="2600" b="1" baseline="0" dirty="0" smtClean="0">
                          <a:solidFill>
                            <a:srgbClr val="FFFFFF"/>
                          </a:solidFill>
                          <a:latin typeface="VNI-Times" pitchFamily="2" charset="0"/>
                          <a:sym typeface="Helvetica"/>
                        </a:rPr>
                        <a:t> ½ </a:t>
                      </a:r>
                      <a:r>
                        <a:rPr lang="en-US" sz="2600" b="1" baseline="0" dirty="0" err="1" smtClean="0">
                          <a:solidFill>
                            <a:srgbClr val="FFFFFF"/>
                          </a:solidFill>
                          <a:latin typeface="VNI-Times" pitchFamily="2" charset="0"/>
                          <a:sym typeface="Helvetica"/>
                        </a:rPr>
                        <a:t>daï</a:t>
                      </a:r>
                      <a:r>
                        <a:rPr lang="en-US" sz="2600" b="1" baseline="0" dirty="0" smtClean="0">
                          <a:solidFill>
                            <a:srgbClr val="FFFFFF"/>
                          </a:solidFill>
                          <a:latin typeface="VNI-Times" pitchFamily="2" charset="0"/>
                          <a:sym typeface="Helvetica"/>
                        </a:rPr>
                        <a:t> </a:t>
                      </a:r>
                      <a:r>
                        <a:rPr lang="en-US" sz="2600" b="1" baseline="0" dirty="0" err="1" smtClean="0">
                          <a:solidFill>
                            <a:srgbClr val="FFFFFF"/>
                          </a:solidFill>
                          <a:latin typeface="VNI-Times" pitchFamily="2" charset="0"/>
                          <a:sym typeface="Helvetica"/>
                        </a:rPr>
                        <a:t>daøy</a:t>
                      </a:r>
                      <a:r>
                        <a:rPr lang="en-US" sz="2600" b="1" baseline="0" dirty="0" smtClean="0">
                          <a:solidFill>
                            <a:srgbClr val="FFFFFF"/>
                          </a:solidFill>
                          <a:latin typeface="VNI-Times" pitchFamily="2" charset="0"/>
                          <a:sym typeface="Helvetica"/>
                        </a:rPr>
                        <a:t> </a:t>
                      </a:r>
                      <a:r>
                        <a:rPr lang="en-US" sz="2600" b="1" baseline="0" dirty="0" err="1" smtClean="0">
                          <a:solidFill>
                            <a:srgbClr val="FFFFFF"/>
                          </a:solidFill>
                          <a:latin typeface="VNI-Times" pitchFamily="2" charset="0"/>
                          <a:sym typeface="Helvetica"/>
                        </a:rPr>
                        <a:t>trung</a:t>
                      </a:r>
                      <a:r>
                        <a:rPr lang="en-US" sz="2600" b="1" baseline="0" dirty="0" smtClean="0">
                          <a:solidFill>
                            <a:srgbClr val="FFFFFF"/>
                          </a:solidFill>
                          <a:latin typeface="VNI-Times" pitchFamily="2" charset="0"/>
                          <a:sym typeface="Helvetica"/>
                        </a:rPr>
                        <a:t> </a:t>
                      </a:r>
                      <a:r>
                        <a:rPr lang="en-US" sz="2600" b="1" baseline="0" dirty="0" err="1" smtClean="0">
                          <a:solidFill>
                            <a:srgbClr val="FFFFFF"/>
                          </a:solidFill>
                          <a:latin typeface="VNI-Times" pitchFamily="2" charset="0"/>
                          <a:sym typeface="Helvetica"/>
                        </a:rPr>
                        <a:t>bình</a:t>
                      </a:r>
                      <a:r>
                        <a:rPr lang="en-US" sz="2600" b="1" baseline="0" dirty="0" smtClean="0">
                          <a:solidFill>
                            <a:srgbClr val="FFFFFF"/>
                          </a:solidFill>
                          <a:latin typeface="VNI-Times" pitchFamily="2" charset="0"/>
                          <a:sym typeface="Helvetica"/>
                        </a:rPr>
                        <a:t> (</a:t>
                      </a:r>
                      <a:r>
                        <a:rPr lang="en-US" sz="2600" b="1" baseline="0" dirty="0" err="1" smtClean="0">
                          <a:solidFill>
                            <a:srgbClr val="FFFFFF"/>
                          </a:solidFill>
                          <a:latin typeface="VNI-Times" pitchFamily="2" charset="0"/>
                          <a:sym typeface="Helvetica"/>
                        </a:rPr>
                        <a:t>phuùt</a:t>
                      </a:r>
                      <a:r>
                        <a:rPr lang="en-US" sz="2600" b="1" baseline="0" dirty="0" smtClean="0">
                          <a:solidFill>
                            <a:srgbClr val="FFFFFF"/>
                          </a:solidFill>
                          <a:latin typeface="VNI-Times" pitchFamily="2" charset="0"/>
                          <a:sym typeface="Helvetica"/>
                        </a:rPr>
                        <a:t>)</a:t>
                      </a:r>
                      <a:endParaRPr sz="2600" b="1" dirty="0">
                        <a:solidFill>
                          <a:srgbClr val="FFFFFF"/>
                        </a:solidFill>
                        <a:sym typeface="Helvetica"/>
                      </a:endParaRP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r>
              <a:tr h="1352715">
                <a:tc>
                  <a:txBody>
                    <a:bodyPr/>
                    <a:lstStyle/>
                    <a:p>
                      <a:pPr defTabSz="914400">
                        <a:defRPr b="0">
                          <a:solidFill>
                            <a:srgbClr val="000000"/>
                          </a:solidFill>
                        </a:defRPr>
                      </a:pPr>
                      <a:r>
                        <a:rPr lang="en-US" sz="2600" b="1" dirty="0" err="1" smtClean="0">
                          <a:solidFill>
                            <a:srgbClr val="FFFFFF"/>
                          </a:solidFill>
                          <a:latin typeface="VNI-Times" pitchFamily="2" charset="0"/>
                          <a:sym typeface="Helvetica"/>
                        </a:rPr>
                        <a:t>Söûa</a:t>
                      </a:r>
                      <a:r>
                        <a:rPr lang="en-US" sz="2600" b="1" baseline="0" dirty="0" smtClean="0">
                          <a:solidFill>
                            <a:srgbClr val="FFFFFF"/>
                          </a:solidFill>
                          <a:latin typeface="VNI-Times" pitchFamily="2" charset="0"/>
                          <a:sym typeface="Helvetica"/>
                        </a:rPr>
                        <a:t> </a:t>
                      </a:r>
                      <a:r>
                        <a:rPr lang="en-US" sz="2600" b="1" baseline="0" dirty="0" err="1" smtClean="0">
                          <a:solidFill>
                            <a:srgbClr val="FFFFFF"/>
                          </a:solidFill>
                          <a:latin typeface="VNI-Times" pitchFamily="2" charset="0"/>
                          <a:sym typeface="Helvetica"/>
                        </a:rPr>
                        <a:t>meï</a:t>
                      </a:r>
                      <a:endParaRPr sz="2600" b="1" dirty="0">
                        <a:solidFill>
                          <a:srgbClr val="FFFFFF"/>
                        </a:solidFill>
                        <a:latin typeface="VNI-Times" pitchFamily="2" charset="0"/>
                        <a:sym typeface="Helvetica"/>
                      </a:endParaRP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defTabSz="914400"/>
                      <a:r>
                        <a:rPr sz="2600"/>
                        <a:t>47 (16-86)</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r>
              <a:tr h="1352715">
                <a:tc>
                  <a:txBody>
                    <a:bodyPr/>
                    <a:lstStyle/>
                    <a:p>
                      <a:pPr defTabSz="914400">
                        <a:defRPr b="0">
                          <a:solidFill>
                            <a:srgbClr val="000000"/>
                          </a:solidFill>
                        </a:defRPr>
                      </a:pPr>
                      <a:r>
                        <a:rPr lang="en-US" sz="2600" b="1" dirty="0" err="1" smtClean="0">
                          <a:solidFill>
                            <a:srgbClr val="FFFFFF"/>
                          </a:solidFill>
                          <a:latin typeface="VNI-Times" pitchFamily="2" charset="0"/>
                          <a:sym typeface="Helvetica"/>
                        </a:rPr>
                        <a:t>Söûa</a:t>
                      </a:r>
                      <a:r>
                        <a:rPr lang="en-US" sz="2600" b="1" baseline="0" dirty="0" smtClean="0">
                          <a:solidFill>
                            <a:srgbClr val="FFFFFF"/>
                          </a:solidFill>
                          <a:latin typeface="VNI-Times" pitchFamily="2" charset="0"/>
                          <a:sym typeface="Helvetica"/>
                        </a:rPr>
                        <a:t> </a:t>
                      </a:r>
                      <a:r>
                        <a:rPr lang="en-US" sz="2600" b="1" baseline="0" dirty="0" err="1" smtClean="0">
                          <a:solidFill>
                            <a:srgbClr val="FFFFFF"/>
                          </a:solidFill>
                          <a:latin typeface="VNI-Times" pitchFamily="2" charset="0"/>
                          <a:sym typeface="Helvetica"/>
                        </a:rPr>
                        <a:t>coâng</a:t>
                      </a:r>
                      <a:r>
                        <a:rPr lang="en-US" sz="2600" b="1" baseline="0" dirty="0" smtClean="0">
                          <a:solidFill>
                            <a:srgbClr val="FFFFFF"/>
                          </a:solidFill>
                          <a:latin typeface="VNI-Times" pitchFamily="2" charset="0"/>
                          <a:sym typeface="Helvetica"/>
                        </a:rPr>
                        <a:t> </a:t>
                      </a:r>
                      <a:r>
                        <a:rPr lang="en-US" sz="2600" b="1" baseline="0" dirty="0" err="1" smtClean="0">
                          <a:solidFill>
                            <a:srgbClr val="FFFFFF"/>
                          </a:solidFill>
                          <a:latin typeface="VNI-Times" pitchFamily="2" charset="0"/>
                          <a:sym typeface="Helvetica"/>
                        </a:rPr>
                        <a:t>thöùc</a:t>
                      </a:r>
                      <a:endParaRPr sz="2600" b="1" dirty="0">
                        <a:solidFill>
                          <a:srgbClr val="FFFFFF"/>
                        </a:solidFill>
                        <a:latin typeface="VNI-Times" pitchFamily="2" charset="0"/>
                        <a:sym typeface="Helvetica"/>
                      </a:endParaRP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defTabSz="914400"/>
                      <a:r>
                        <a:rPr sz="2600"/>
                        <a:t>65 (27-98)</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r>
            </a:tbl>
          </a:graphicData>
        </a:graphic>
      </p:graphicFrame>
      <p:sp>
        <p:nvSpPr>
          <p:cNvPr id="193" name="Shape 193"/>
          <p:cNvSpPr/>
          <p:nvPr/>
        </p:nvSpPr>
        <p:spPr>
          <a:xfrm>
            <a:off x="2127737" y="7585108"/>
            <a:ext cx="10869895" cy="584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1400"/>
              </a:spcBef>
              <a:defRPr sz="2800" spc="28">
                <a:solidFill>
                  <a:srgbClr val="5C5C5C"/>
                </a:solidFill>
                <a:latin typeface="Iowan Old Style Italic"/>
                <a:ea typeface="Iowan Old Style Italic"/>
                <a:cs typeface="Iowan Old Style Italic"/>
                <a:sym typeface="Iowan Old Style Italic"/>
              </a:defRPr>
            </a:lvl1pPr>
          </a:lstStyle>
          <a:p>
            <a:r>
              <a:t>Mean age 23 days, weight 2.496kg, gestational age 34.5 weeks</a:t>
            </a:r>
          </a:p>
        </p:txBody>
      </p:sp>
      <p:sp>
        <p:nvSpPr>
          <p:cNvPr id="194" name="Shape 194"/>
          <p:cNvSpPr/>
          <p:nvPr/>
        </p:nvSpPr>
        <p:spPr>
          <a:xfrm>
            <a:off x="3598333" y="8966530"/>
            <a:ext cx="9171546" cy="520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1400"/>
              </a:spcBef>
              <a:defRPr sz="2400" spc="24">
                <a:solidFill>
                  <a:srgbClr val="5C5C5C"/>
                </a:solidFill>
                <a:latin typeface="Iowan Old Style Italic"/>
                <a:ea typeface="Iowan Old Style Italic"/>
                <a:cs typeface="Iowan Old Style Italic"/>
                <a:sym typeface="Iowan Old Style Italic"/>
              </a:defRPr>
            </a:lvl1pPr>
          </a:lstStyle>
          <a:p>
            <a:r>
              <a:t>Journal of Pediatric Gastroenterology and Nutrition [1999, 29(1):46-51]</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20150913_152523.png"/>
          <p:cNvPicPr>
            <a:picLocks noGrp="1" noChangeAspect="1"/>
          </p:cNvPicPr>
          <p:nvPr>
            <p:ph type="pic" idx="13"/>
          </p:nvPr>
        </p:nvPicPr>
        <p:blipFill>
          <a:blip r:embed="rId2">
            <a:extLst/>
          </a:blip>
          <a:srcRect t="7396" b="7396"/>
          <a:stretch>
            <a:fillRect/>
          </a:stretch>
        </p:blipFill>
        <p:spPr>
          <a:prstGeom prst="rect">
            <a:avLst/>
          </a:prstGeom>
        </p:spPr>
      </p:pic>
      <p:sp>
        <p:nvSpPr>
          <p:cNvPr id="197" name="Shape 197"/>
          <p:cNvSpPr>
            <a:spLocks noGrp="1"/>
          </p:cNvSpPr>
          <p:nvPr>
            <p:ph type="body" idx="14"/>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endParaRPr/>
          </a:p>
        </p:txBody>
      </p:sp>
      <p:sp>
        <p:nvSpPr>
          <p:cNvPr id="198" name="Shape 198"/>
          <p:cNvSpPr>
            <a:spLocks noGrp="1"/>
          </p:cNvSpPr>
          <p:nvPr>
            <p:ph type="title"/>
          </p:nvPr>
        </p:nvSpPr>
        <p:spPr>
          <a:xfrm>
            <a:off x="7023100" y="158934"/>
            <a:ext cx="5397500" cy="1288866"/>
          </a:xfrm>
          <a:prstGeom prst="rect">
            <a:avLst/>
          </a:prstGeom>
        </p:spPr>
        <p:txBody>
          <a:bodyPr/>
          <a:lstStyle>
            <a:lvl1pPr defTabSz="338835">
              <a:spcBef>
                <a:spcPts val="1300"/>
              </a:spcBef>
              <a:defRPr sz="3770" b="1">
                <a:latin typeface="Helvetica"/>
                <a:ea typeface="Helvetica"/>
                <a:cs typeface="Helvetica"/>
                <a:sym typeface="Helvetica"/>
              </a:defRPr>
            </a:lvl1pPr>
          </a:lstStyle>
          <a:p>
            <a:r>
              <a:rPr lang="en-US" dirty="0" smtClean="0">
                <a:latin typeface="VNI-Times" pitchFamily="2" charset="0"/>
              </a:rPr>
              <a:t>THÔØI GIAN LAØM TROÁNG ½ DAÏ DAØY</a:t>
            </a:r>
            <a:endParaRPr dirty="0">
              <a:latin typeface="VNI-Times" pitchFamily="2" charset="0"/>
            </a:endParaRPr>
          </a:p>
        </p:txBody>
      </p:sp>
      <p:sp>
        <p:nvSpPr>
          <p:cNvPr id="199" name="Shape 199"/>
          <p:cNvSpPr>
            <a:spLocks noGrp="1"/>
          </p:cNvSpPr>
          <p:nvPr>
            <p:ph type="body" sz="half" idx="1"/>
          </p:nvPr>
        </p:nvSpPr>
        <p:spPr>
          <a:xfrm>
            <a:off x="7023100" y="2227469"/>
            <a:ext cx="5397500" cy="7226301"/>
          </a:xfrm>
          <a:prstGeom prst="rect">
            <a:avLst/>
          </a:prstGeom>
        </p:spPr>
        <p:txBody>
          <a:bodyPr>
            <a:normAutofit/>
          </a:bodyPr>
          <a:lstStyle/>
          <a:p>
            <a:pPr marL="0" indent="0" defTabSz="572516">
              <a:spcBef>
                <a:spcPts val="1700"/>
              </a:spcBef>
              <a:buSzTx/>
              <a:buFontTx/>
              <a:buNone/>
              <a:defRPr sz="3234">
                <a:latin typeface="Helvetica"/>
                <a:ea typeface="Helvetica"/>
                <a:cs typeface="Helvetica"/>
                <a:sym typeface="Helvetica"/>
              </a:defRPr>
            </a:pPr>
            <a:r>
              <a:rPr lang="en-US" b="1" dirty="0" err="1" smtClean="0">
                <a:latin typeface="VNI-Times" pitchFamily="2" charset="0"/>
              </a:rPr>
              <a:t>Nöôùc</a:t>
            </a:r>
            <a:r>
              <a:rPr lang="en-US" b="1" dirty="0" smtClean="0">
                <a:latin typeface="VNI-Times" pitchFamily="2" charset="0"/>
              </a:rPr>
              <a:t> </a:t>
            </a:r>
            <a:r>
              <a:rPr lang="en-US" b="1" dirty="0" err="1" smtClean="0">
                <a:latin typeface="VNI-Times" pitchFamily="2" charset="0"/>
              </a:rPr>
              <a:t>trong</a:t>
            </a:r>
            <a:r>
              <a:rPr lang="en-US" b="1" dirty="0" smtClean="0">
                <a:latin typeface="VNI-Times" pitchFamily="2" charset="0"/>
              </a:rPr>
              <a:t> (10p)</a:t>
            </a:r>
          </a:p>
          <a:p>
            <a:pPr marL="0" indent="0" defTabSz="572516">
              <a:spcBef>
                <a:spcPts val="1700"/>
              </a:spcBef>
              <a:buSzTx/>
              <a:buFontTx/>
              <a:buNone/>
              <a:defRPr sz="3234">
                <a:latin typeface="Helvetica"/>
                <a:ea typeface="Helvetica"/>
                <a:cs typeface="Helvetica"/>
                <a:sym typeface="Helvetica"/>
              </a:defRPr>
            </a:pPr>
            <a:r>
              <a:rPr lang="en-US" b="1" dirty="0" err="1" smtClean="0">
                <a:latin typeface="VNI-Times" pitchFamily="2" charset="0"/>
              </a:rPr>
              <a:t>Söû</a:t>
            </a:r>
            <a:r>
              <a:rPr lang="en-US" b="1" dirty="0" smtClean="0">
                <a:latin typeface="VNI-Times" pitchFamily="2" charset="0"/>
              </a:rPr>
              <a:t> </a:t>
            </a:r>
            <a:r>
              <a:rPr lang="en-US" b="1" dirty="0" err="1" smtClean="0">
                <a:latin typeface="VNI-Times" pitchFamily="2" charset="0"/>
              </a:rPr>
              <a:t>meï</a:t>
            </a:r>
            <a:r>
              <a:rPr lang="en-US" b="1" dirty="0" smtClean="0">
                <a:latin typeface="VNI-Times" pitchFamily="2" charset="0"/>
              </a:rPr>
              <a:t> (25p)</a:t>
            </a:r>
          </a:p>
          <a:p>
            <a:pPr marL="0" indent="0" defTabSz="572516">
              <a:spcBef>
                <a:spcPts val="1700"/>
              </a:spcBef>
              <a:buSzTx/>
              <a:buFontTx/>
              <a:buNone/>
              <a:defRPr sz="3234">
                <a:latin typeface="Helvetica"/>
                <a:ea typeface="Helvetica"/>
                <a:cs typeface="Helvetica"/>
                <a:sym typeface="Helvetica"/>
              </a:defRPr>
            </a:pPr>
            <a:r>
              <a:rPr lang="en-US" b="1" dirty="0" err="1" smtClean="0">
                <a:latin typeface="VNI-Times" pitchFamily="2" charset="0"/>
              </a:rPr>
              <a:t>Söû</a:t>
            </a:r>
            <a:r>
              <a:rPr lang="en-US" b="1" dirty="0" smtClean="0">
                <a:latin typeface="VNI-Times" pitchFamily="2" charset="0"/>
              </a:rPr>
              <a:t> </a:t>
            </a:r>
            <a:r>
              <a:rPr lang="en-US" b="1" dirty="0" err="1" smtClean="0">
                <a:latin typeface="VNI-Times" pitchFamily="2" charset="0"/>
              </a:rPr>
              <a:t>boø</a:t>
            </a:r>
            <a:r>
              <a:rPr lang="en-US" b="1" dirty="0" smtClean="0">
                <a:latin typeface="VNI-Times" pitchFamily="2" charset="0"/>
              </a:rPr>
              <a:t> (50p)</a:t>
            </a:r>
          </a:p>
          <a:p>
            <a:pPr marL="0" indent="0" defTabSz="572516">
              <a:spcBef>
                <a:spcPts val="1700"/>
              </a:spcBef>
              <a:buSzTx/>
              <a:buFontTx/>
              <a:buNone/>
              <a:defRPr sz="3234">
                <a:latin typeface="Helvetica"/>
                <a:ea typeface="Helvetica"/>
                <a:cs typeface="Helvetica"/>
                <a:sym typeface="Helvetica"/>
              </a:defRPr>
            </a:pPr>
            <a:r>
              <a:rPr lang="en-US" b="1" dirty="0" err="1" smtClean="0">
                <a:latin typeface="VNI-Times" pitchFamily="2" charset="0"/>
              </a:rPr>
              <a:t>Söû</a:t>
            </a:r>
            <a:r>
              <a:rPr lang="en-US" b="1" dirty="0" smtClean="0">
                <a:latin typeface="VNI-Times" pitchFamily="2" charset="0"/>
              </a:rPr>
              <a:t> </a:t>
            </a:r>
            <a:r>
              <a:rPr lang="en-US" b="1" dirty="0" err="1" smtClean="0">
                <a:latin typeface="VNI-Times" pitchFamily="2" charset="0"/>
              </a:rPr>
              <a:t>ñöôïc</a:t>
            </a:r>
            <a:r>
              <a:rPr lang="en-US" b="1" dirty="0" smtClean="0">
                <a:latin typeface="VNI-Times" pitchFamily="2" charset="0"/>
              </a:rPr>
              <a:t> </a:t>
            </a:r>
            <a:r>
              <a:rPr lang="en-US" b="1" dirty="0" err="1" smtClean="0">
                <a:latin typeface="VNI-Times" pitchFamily="2" charset="0"/>
              </a:rPr>
              <a:t>xem</a:t>
            </a:r>
            <a:r>
              <a:rPr lang="en-US" b="1" dirty="0" smtClean="0">
                <a:latin typeface="VNI-Times" pitchFamily="2" charset="0"/>
              </a:rPr>
              <a:t> </a:t>
            </a:r>
            <a:r>
              <a:rPr lang="en-US" b="1" dirty="0" err="1" smtClean="0">
                <a:latin typeface="VNI-Times" pitchFamily="2" charset="0"/>
              </a:rPr>
              <a:t>nhö</a:t>
            </a:r>
            <a:r>
              <a:rPr lang="en-US" b="1" dirty="0" smtClean="0">
                <a:latin typeface="VNI-Times" pitchFamily="2" charset="0"/>
              </a:rPr>
              <a:t> </a:t>
            </a:r>
            <a:r>
              <a:rPr lang="en-US" b="1" dirty="0" err="1" smtClean="0">
                <a:latin typeface="VNI-Times" pitchFamily="2" charset="0"/>
              </a:rPr>
              <a:t>thöùc</a:t>
            </a:r>
            <a:r>
              <a:rPr lang="en-US" b="1" dirty="0" smtClean="0">
                <a:latin typeface="VNI-Times" pitchFamily="2" charset="0"/>
              </a:rPr>
              <a:t> </a:t>
            </a:r>
            <a:r>
              <a:rPr lang="en-US" b="1" dirty="0" err="1" smtClean="0">
                <a:latin typeface="VNI-Times" pitchFamily="2" charset="0"/>
              </a:rPr>
              <a:t>aên</a:t>
            </a:r>
            <a:r>
              <a:rPr lang="en-US" b="1" dirty="0" smtClean="0">
                <a:latin typeface="VNI-Times" pitchFamily="2" charset="0"/>
              </a:rPr>
              <a:t> </a:t>
            </a:r>
            <a:r>
              <a:rPr lang="en-US" b="1" dirty="0" err="1" smtClean="0">
                <a:latin typeface="VNI-Times" pitchFamily="2" charset="0"/>
              </a:rPr>
              <a:t>ñaëc</a:t>
            </a:r>
            <a:r>
              <a:rPr lang="en-US" b="1" dirty="0" smtClean="0">
                <a:latin typeface="VNI-Times" pitchFamily="2" charset="0"/>
              </a:rPr>
              <a:t> </a:t>
            </a:r>
            <a:r>
              <a:rPr lang="en-US" b="1" dirty="0" err="1" smtClean="0">
                <a:latin typeface="VNI-Times" pitchFamily="2" charset="0"/>
              </a:rPr>
              <a:t>vì</a:t>
            </a:r>
            <a:r>
              <a:rPr lang="en-US" b="1" dirty="0" smtClean="0">
                <a:latin typeface="VNI-Times" pitchFamily="2" charset="0"/>
              </a:rPr>
              <a:t> </a:t>
            </a:r>
            <a:r>
              <a:rPr lang="en-US" b="1" dirty="0" err="1" smtClean="0">
                <a:latin typeface="VNI-Times" pitchFamily="2" charset="0"/>
              </a:rPr>
              <a:t>khi</a:t>
            </a:r>
            <a:r>
              <a:rPr lang="en-US" b="1" dirty="0" smtClean="0">
                <a:latin typeface="VNI-Times" pitchFamily="2" charset="0"/>
              </a:rPr>
              <a:t> </a:t>
            </a:r>
            <a:r>
              <a:rPr lang="en-US" b="1" dirty="0" err="1" smtClean="0">
                <a:latin typeface="VNI-Times" pitchFamily="2" charset="0"/>
              </a:rPr>
              <a:t>troân</a:t>
            </a:r>
            <a:r>
              <a:rPr lang="en-US" b="1" dirty="0" smtClean="0">
                <a:latin typeface="VNI-Times" pitchFamily="2" charset="0"/>
              </a:rPr>
              <a:t> </a:t>
            </a:r>
            <a:r>
              <a:rPr lang="en-US" b="1" dirty="0" err="1" smtClean="0">
                <a:latin typeface="VNI-Times" pitchFamily="2" charset="0"/>
              </a:rPr>
              <a:t>vôùi</a:t>
            </a:r>
            <a:r>
              <a:rPr lang="en-US" b="1" dirty="0" smtClean="0">
                <a:latin typeface="VNI-Times" pitchFamily="2" charset="0"/>
              </a:rPr>
              <a:t> </a:t>
            </a:r>
            <a:r>
              <a:rPr lang="en-US" b="1" dirty="0" err="1" smtClean="0">
                <a:latin typeface="VNI-Times" pitchFamily="2" charset="0"/>
              </a:rPr>
              <a:t>dòch</a:t>
            </a:r>
            <a:r>
              <a:rPr lang="en-US" b="1" dirty="0" smtClean="0">
                <a:latin typeface="VNI-Times" pitchFamily="2" charset="0"/>
              </a:rPr>
              <a:t> </a:t>
            </a:r>
            <a:r>
              <a:rPr lang="en-US" b="1" dirty="0" err="1" smtClean="0">
                <a:latin typeface="VNI-Times" pitchFamily="2" charset="0"/>
              </a:rPr>
              <a:t>daï</a:t>
            </a:r>
            <a:r>
              <a:rPr lang="en-US" b="1" dirty="0" smtClean="0">
                <a:latin typeface="VNI-Times" pitchFamily="2" charset="0"/>
              </a:rPr>
              <a:t> </a:t>
            </a:r>
            <a:r>
              <a:rPr lang="en-US" b="1" dirty="0" err="1" smtClean="0">
                <a:latin typeface="VNI-Times" pitchFamily="2" charset="0"/>
              </a:rPr>
              <a:t>daøy</a:t>
            </a:r>
            <a:r>
              <a:rPr lang="en-US" b="1" dirty="0" smtClean="0">
                <a:latin typeface="VNI-Times" pitchFamily="2" charset="0"/>
              </a:rPr>
              <a:t>, </a:t>
            </a:r>
            <a:r>
              <a:rPr lang="en-US" b="1" dirty="0" err="1" smtClean="0">
                <a:latin typeface="VNI-Times" pitchFamily="2" charset="0"/>
              </a:rPr>
              <a:t>noù</a:t>
            </a:r>
            <a:r>
              <a:rPr lang="en-US" b="1" dirty="0" smtClean="0">
                <a:latin typeface="VNI-Times" pitchFamily="2" charset="0"/>
              </a:rPr>
              <a:t> </a:t>
            </a:r>
            <a:r>
              <a:rPr lang="en-US" b="1" dirty="0" err="1" smtClean="0">
                <a:latin typeface="VNI-Times" pitchFamily="2" charset="0"/>
              </a:rPr>
              <a:t>ñaëc</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ñoùng</a:t>
            </a:r>
            <a:r>
              <a:rPr lang="en-US" b="1" dirty="0" smtClean="0">
                <a:latin typeface="VNI-Times" pitchFamily="2" charset="0"/>
              </a:rPr>
              <a:t> </a:t>
            </a:r>
            <a:r>
              <a:rPr lang="en-US" b="1" dirty="0" err="1" smtClean="0">
                <a:latin typeface="VNI-Times" pitchFamily="2" charset="0"/>
              </a:rPr>
              <a:t>quaùnh</a:t>
            </a:r>
            <a:r>
              <a:rPr lang="en-US" b="1" dirty="0" smtClean="0">
                <a:latin typeface="VNI-Times" pitchFamily="2" charset="0"/>
              </a:rPr>
              <a:t>.</a:t>
            </a:r>
          </a:p>
          <a:p>
            <a:pPr marL="0" indent="0" defTabSz="572516">
              <a:spcBef>
                <a:spcPts val="1700"/>
              </a:spcBef>
              <a:buSzTx/>
              <a:buFontTx/>
              <a:buNone/>
              <a:defRPr sz="3234">
                <a:latin typeface="Helvetica"/>
                <a:ea typeface="Helvetica"/>
                <a:cs typeface="Helvetica"/>
                <a:sym typeface="Helvetica"/>
              </a:defRPr>
            </a:pPr>
            <a:r>
              <a:rPr lang="en-US" b="1" dirty="0" err="1" smtClean="0">
                <a:latin typeface="VNI-Times" pitchFamily="2" charset="0"/>
              </a:rPr>
              <a:t>Söûa</a:t>
            </a:r>
            <a:r>
              <a:rPr lang="en-US" b="1" dirty="0" smtClean="0">
                <a:latin typeface="VNI-Times" pitchFamily="2" charset="0"/>
              </a:rPr>
              <a:t> </a:t>
            </a:r>
            <a:r>
              <a:rPr lang="en-US" b="1" dirty="0" err="1" smtClean="0">
                <a:latin typeface="VNI-Times" pitchFamily="2" charset="0"/>
              </a:rPr>
              <a:t>meï</a:t>
            </a:r>
            <a:r>
              <a:rPr lang="en-US" b="1" dirty="0" smtClean="0">
                <a:latin typeface="VNI-Times" pitchFamily="2" charset="0"/>
              </a:rPr>
              <a:t> </a:t>
            </a:r>
            <a:r>
              <a:rPr lang="en-US" b="1" dirty="0" err="1" smtClean="0">
                <a:latin typeface="VNI-Times" pitchFamily="2" charset="0"/>
              </a:rPr>
              <a:t>chöùa</a:t>
            </a:r>
            <a:r>
              <a:rPr lang="en-US" b="1" dirty="0" smtClean="0">
                <a:latin typeface="VNI-Times" pitchFamily="2" charset="0"/>
              </a:rPr>
              <a:t> </a:t>
            </a:r>
            <a:r>
              <a:rPr lang="en-US" b="1" dirty="0" err="1" smtClean="0">
                <a:latin typeface="VNI-Times" pitchFamily="2" charset="0"/>
              </a:rPr>
              <a:t>ít</a:t>
            </a:r>
            <a:r>
              <a:rPr lang="en-US" b="1" dirty="0" smtClean="0">
                <a:latin typeface="VNI-Times" pitchFamily="2" charset="0"/>
              </a:rPr>
              <a:t> </a:t>
            </a:r>
            <a:r>
              <a:rPr lang="en-US" b="1" dirty="0" err="1" smtClean="0">
                <a:latin typeface="VNI-Times" pitchFamily="2" charset="0"/>
              </a:rPr>
              <a:t>môû</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ñaïm</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ñöôïc</a:t>
            </a:r>
            <a:r>
              <a:rPr lang="en-US" b="1" dirty="0" smtClean="0">
                <a:latin typeface="VNI-Times" pitchFamily="2" charset="0"/>
              </a:rPr>
              <a:t> </a:t>
            </a:r>
            <a:r>
              <a:rPr lang="en-US" b="1" dirty="0" err="1" smtClean="0">
                <a:latin typeface="VNI-Times" pitchFamily="2" charset="0"/>
              </a:rPr>
              <a:t>laøm</a:t>
            </a:r>
            <a:r>
              <a:rPr lang="en-US" b="1" dirty="0" smtClean="0">
                <a:latin typeface="VNI-Times" pitchFamily="2" charset="0"/>
              </a:rPr>
              <a:t> </a:t>
            </a:r>
            <a:r>
              <a:rPr lang="en-US" b="1" dirty="0" err="1" smtClean="0">
                <a:latin typeface="VNI-Times" pitchFamily="2" charset="0"/>
              </a:rPr>
              <a:t>troáng</a:t>
            </a:r>
            <a:r>
              <a:rPr lang="en-US" b="1" dirty="0" smtClean="0">
                <a:latin typeface="VNI-Times" pitchFamily="2" charset="0"/>
              </a:rPr>
              <a:t> </a:t>
            </a:r>
            <a:r>
              <a:rPr lang="en-US" b="1" dirty="0" err="1" smtClean="0">
                <a:latin typeface="VNI-Times" pitchFamily="2" charset="0"/>
              </a:rPr>
              <a:t>nhanh</a:t>
            </a:r>
            <a:r>
              <a:rPr lang="en-US" b="1" dirty="0" smtClean="0">
                <a:latin typeface="VNI-Times" pitchFamily="2" charset="0"/>
              </a:rPr>
              <a:t> </a:t>
            </a:r>
            <a:r>
              <a:rPr lang="en-US" b="1" dirty="0" err="1" smtClean="0">
                <a:latin typeface="VNI-Times" pitchFamily="2" charset="0"/>
              </a:rPr>
              <a:t>hôn</a:t>
            </a:r>
            <a:endParaRPr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body" idx="1"/>
          </p:nvPr>
        </p:nvSpPr>
        <p:spPr>
          <a:prstGeom prst="rect">
            <a:avLst/>
          </a:prstGeom>
        </p:spPr>
        <p:txBody>
          <a:bodyPr/>
          <a:lstStyle/>
          <a:p>
            <a:r>
              <a:rPr lang="en-US" b="1" dirty="0" err="1" smtClean="0">
                <a:latin typeface="VNI-Times" pitchFamily="2" charset="0"/>
              </a:rPr>
              <a:t>Daï</a:t>
            </a:r>
            <a:r>
              <a:rPr lang="en-US" b="1" dirty="0" smtClean="0">
                <a:latin typeface="VNI-Times" pitchFamily="2" charset="0"/>
              </a:rPr>
              <a:t> </a:t>
            </a:r>
            <a:r>
              <a:rPr lang="en-US" b="1" dirty="0" err="1" smtClean="0">
                <a:latin typeface="VNI-Times" pitchFamily="2" charset="0"/>
              </a:rPr>
              <a:t>daøy</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bao</a:t>
            </a:r>
            <a:r>
              <a:rPr lang="en-US" b="1" dirty="0" smtClean="0">
                <a:latin typeface="VNI-Times" pitchFamily="2" charset="0"/>
              </a:rPr>
              <a:t> </a:t>
            </a:r>
            <a:r>
              <a:rPr lang="en-US" b="1" dirty="0" err="1" smtClean="0">
                <a:latin typeface="VNI-Times" pitchFamily="2" charset="0"/>
              </a:rPr>
              <a:t>giôø</a:t>
            </a:r>
            <a:r>
              <a:rPr lang="en-US" b="1" dirty="0" smtClean="0">
                <a:latin typeface="VNI-Times" pitchFamily="2" charset="0"/>
              </a:rPr>
              <a:t> </a:t>
            </a:r>
            <a:r>
              <a:rPr lang="en-US" b="1" dirty="0" err="1" smtClean="0">
                <a:latin typeface="VNI-Times" pitchFamily="2" charset="0"/>
              </a:rPr>
              <a:t>troáng</a:t>
            </a:r>
            <a:endParaRPr lang="en-US" b="1" dirty="0" smtClean="0">
              <a:latin typeface="VNI-Times" pitchFamily="2" charset="0"/>
            </a:endParaRPr>
          </a:p>
          <a:p>
            <a:r>
              <a:rPr lang="en-US" b="1" dirty="0" err="1" smtClean="0">
                <a:latin typeface="VNI-Times" pitchFamily="2" charset="0"/>
              </a:rPr>
              <a:t>Nhòn</a:t>
            </a:r>
            <a:r>
              <a:rPr lang="en-US" b="1" dirty="0" smtClean="0">
                <a:latin typeface="VNI-Times" pitchFamily="2" charset="0"/>
              </a:rPr>
              <a:t> </a:t>
            </a:r>
            <a:r>
              <a:rPr lang="en-US" b="1" dirty="0" err="1" smtClean="0">
                <a:latin typeface="VNI-Times" pitchFamily="2" charset="0"/>
              </a:rPr>
              <a:t>aên</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laøm</a:t>
            </a:r>
            <a:r>
              <a:rPr lang="en-US" b="1" dirty="0" smtClean="0">
                <a:latin typeface="VNI-Times" pitchFamily="2" charset="0"/>
              </a:rPr>
              <a:t> </a:t>
            </a:r>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theå</a:t>
            </a:r>
            <a:r>
              <a:rPr lang="en-US" b="1" dirty="0" smtClean="0">
                <a:latin typeface="VNI-Times" pitchFamily="2" charset="0"/>
              </a:rPr>
              <a:t> </a:t>
            </a:r>
            <a:r>
              <a:rPr lang="en-US" b="1" dirty="0" err="1" smtClean="0">
                <a:latin typeface="VNI-Times" pitchFamily="2" charset="0"/>
              </a:rPr>
              <a:t>tích</a:t>
            </a:r>
            <a:r>
              <a:rPr lang="en-US" b="1" dirty="0" smtClean="0">
                <a:latin typeface="VNI-Times" pitchFamily="2" charset="0"/>
              </a:rPr>
              <a:t> </a:t>
            </a:r>
            <a:r>
              <a:rPr lang="en-US" b="1" dirty="0" err="1" smtClean="0">
                <a:latin typeface="VNI-Times" pitchFamily="2" charset="0"/>
              </a:rPr>
              <a:t>chæ</a:t>
            </a:r>
            <a:r>
              <a:rPr lang="en-US" b="1" dirty="0" smtClean="0">
                <a:latin typeface="VNI-Times" pitchFamily="2" charset="0"/>
              </a:rPr>
              <a:t> </a:t>
            </a:r>
            <a:r>
              <a:rPr lang="en-US" b="1" dirty="0" err="1" smtClean="0">
                <a:latin typeface="VNI-Times" pitchFamily="2" charset="0"/>
              </a:rPr>
              <a:t>coù</a:t>
            </a:r>
            <a:r>
              <a:rPr lang="en-US" b="1" dirty="0" smtClean="0">
                <a:latin typeface="VNI-Times" pitchFamily="2" charset="0"/>
              </a:rPr>
              <a:t> </a:t>
            </a:r>
            <a:r>
              <a:rPr lang="en-US" b="1" dirty="0" err="1" smtClean="0">
                <a:latin typeface="VNI-Times" pitchFamily="2" charset="0"/>
              </a:rPr>
              <a:t>theå</a:t>
            </a:r>
            <a:r>
              <a:rPr lang="en-US" b="1" dirty="0" smtClean="0">
                <a:latin typeface="VNI-Times" pitchFamily="2" charset="0"/>
              </a:rPr>
              <a:t> </a:t>
            </a:r>
            <a:r>
              <a:rPr lang="en-US" b="1" dirty="0" err="1" smtClean="0">
                <a:latin typeface="VNI-Times" pitchFamily="2" charset="0"/>
              </a:rPr>
              <a:t>giuùp</a:t>
            </a:r>
            <a:r>
              <a:rPr lang="en-US" b="1" dirty="0" smtClean="0">
                <a:latin typeface="VNI-Times" pitchFamily="2" charset="0"/>
              </a:rPr>
              <a:t> </a:t>
            </a:r>
            <a:r>
              <a:rPr lang="en-US" b="1" dirty="0" err="1" smtClean="0">
                <a:latin typeface="VNI-Times" pitchFamily="2" charset="0"/>
              </a:rPr>
              <a:t>giaõm</a:t>
            </a:r>
            <a:r>
              <a:rPr lang="en-US" b="1" dirty="0" smtClean="0">
                <a:latin typeface="VNI-Times" pitchFamily="2" charset="0"/>
              </a:rPr>
              <a:t> </a:t>
            </a:r>
            <a:r>
              <a:rPr lang="en-US" b="1" dirty="0" err="1" smtClean="0">
                <a:latin typeface="VNI-Times" pitchFamily="2" charset="0"/>
              </a:rPr>
              <a:t>traøo</a:t>
            </a:r>
            <a:r>
              <a:rPr lang="en-US" b="1" dirty="0" smtClean="0">
                <a:latin typeface="VNI-Times" pitchFamily="2" charset="0"/>
              </a:rPr>
              <a:t> </a:t>
            </a:r>
            <a:r>
              <a:rPr lang="en-US" b="1" dirty="0" err="1" smtClean="0">
                <a:latin typeface="VNI-Times" pitchFamily="2" charset="0"/>
              </a:rPr>
              <a:t>ngöôïc</a:t>
            </a:r>
            <a:r>
              <a:rPr lang="en-US" b="1" dirty="0" smtClean="0">
                <a:latin typeface="VNI-Times" pitchFamily="2" charset="0"/>
              </a:rPr>
              <a:t> </a:t>
            </a:r>
            <a:r>
              <a:rPr lang="en-US" b="1" dirty="0" err="1" smtClean="0">
                <a:latin typeface="VNI-Times" pitchFamily="2" charset="0"/>
              </a:rPr>
              <a:t>vaø</a:t>
            </a:r>
            <a:r>
              <a:rPr lang="en-US" b="1" dirty="0" smtClean="0">
                <a:latin typeface="VNI-Times" pitchFamily="2" charset="0"/>
              </a:rPr>
              <a:t> </a:t>
            </a:r>
            <a:r>
              <a:rPr lang="en-US" b="1" dirty="0" err="1" smtClean="0">
                <a:latin typeface="VNI-Times" pitchFamily="2" charset="0"/>
              </a:rPr>
              <a:t>hít</a:t>
            </a:r>
            <a:r>
              <a:rPr lang="en-US" b="1" dirty="0" smtClean="0">
                <a:latin typeface="VNI-Times" pitchFamily="2" charset="0"/>
              </a:rPr>
              <a:t> </a:t>
            </a:r>
            <a:r>
              <a:rPr lang="en-US" b="1" dirty="0" err="1" smtClean="0">
                <a:latin typeface="VNI-Times" pitchFamily="2" charset="0"/>
              </a:rPr>
              <a:t>vaøo</a:t>
            </a:r>
            <a:r>
              <a:rPr lang="en-US" b="1" dirty="0" smtClean="0">
                <a:latin typeface="VNI-Times" pitchFamily="2" charset="0"/>
              </a:rPr>
              <a:t> </a:t>
            </a:r>
            <a:r>
              <a:rPr lang="en-US" b="1" dirty="0" err="1" smtClean="0">
                <a:latin typeface="VNI-Times" pitchFamily="2" charset="0"/>
              </a:rPr>
              <a:t>phoåi</a:t>
            </a:r>
            <a:endParaRPr lang="en-US" b="1" dirty="0" smtClean="0">
              <a:latin typeface="VNI-Times" pitchFamily="2" charset="0"/>
            </a:endParaRPr>
          </a:p>
          <a:p>
            <a:r>
              <a:rPr lang="en-US" b="1" dirty="0" err="1" smtClean="0">
                <a:latin typeface="VNI-Times" pitchFamily="2" charset="0"/>
              </a:rPr>
              <a:t>Chuùng</a:t>
            </a:r>
            <a:r>
              <a:rPr lang="en-US" b="1" dirty="0" smtClean="0">
                <a:latin typeface="VNI-Times" pitchFamily="2" charset="0"/>
              </a:rPr>
              <a:t> ta </a:t>
            </a:r>
            <a:r>
              <a:rPr lang="en-US" b="1" dirty="0" err="1" smtClean="0">
                <a:latin typeface="VNI-Times" pitchFamily="2" charset="0"/>
              </a:rPr>
              <a:t>seõ</a:t>
            </a:r>
            <a:r>
              <a:rPr lang="en-US" b="1" dirty="0" smtClean="0">
                <a:latin typeface="VNI-Times" pitchFamily="2" charset="0"/>
              </a:rPr>
              <a:t> </a:t>
            </a:r>
            <a:r>
              <a:rPr lang="en-US" b="1" dirty="0" err="1" smtClean="0">
                <a:latin typeface="VNI-Times" pitchFamily="2" charset="0"/>
              </a:rPr>
              <a:t>khoâng</a:t>
            </a:r>
            <a:r>
              <a:rPr lang="en-US" b="1" dirty="0" smtClean="0">
                <a:latin typeface="VNI-Times" pitchFamily="2" charset="0"/>
              </a:rPr>
              <a:t> </a:t>
            </a:r>
            <a:r>
              <a:rPr lang="en-US" b="1" dirty="0" err="1" smtClean="0">
                <a:latin typeface="VNI-Times" pitchFamily="2" charset="0"/>
              </a:rPr>
              <a:t>thöôøng</a:t>
            </a:r>
            <a:r>
              <a:rPr lang="en-US" b="1" dirty="0" smtClean="0">
                <a:latin typeface="VNI-Times" pitchFamily="2" charset="0"/>
              </a:rPr>
              <a:t> </a:t>
            </a:r>
            <a:r>
              <a:rPr lang="en-US" b="1" dirty="0" err="1" smtClean="0">
                <a:latin typeface="VNI-Times" pitchFamily="2" charset="0"/>
              </a:rPr>
              <a:t>thaønh</a:t>
            </a:r>
            <a:r>
              <a:rPr lang="en-US" b="1" dirty="0" smtClean="0">
                <a:latin typeface="VNI-Times" pitchFamily="2" charset="0"/>
              </a:rPr>
              <a:t> </a:t>
            </a:r>
            <a:r>
              <a:rPr lang="en-US" b="1" dirty="0" err="1" smtClean="0">
                <a:latin typeface="VNI-Times" pitchFamily="2" charset="0"/>
              </a:rPr>
              <a:t>coâng</a:t>
            </a:r>
            <a:endParaRPr dirty="0"/>
          </a:p>
        </p:txBody>
      </p:sp>
      <p:pic>
        <p:nvPicPr>
          <p:cNvPr id="202" name="pasted-image.png"/>
          <p:cNvPicPr>
            <a:picLocks noChangeAspect="1"/>
          </p:cNvPicPr>
          <p:nvPr/>
        </p:nvPicPr>
        <p:blipFill>
          <a:blip r:embed="rId2">
            <a:extLst/>
          </a:blip>
          <a:stretch>
            <a:fillRect/>
          </a:stretch>
        </p:blipFill>
        <p:spPr>
          <a:xfrm>
            <a:off x="875477" y="74451"/>
            <a:ext cx="11253846" cy="1603412"/>
          </a:xfrm>
          <a:prstGeom prst="rect">
            <a:avLst/>
          </a:prstGeom>
          <a:ln w="12700">
            <a:miter lim="400000"/>
          </a:ln>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282</TotalTime>
  <Words>2357</Words>
  <Application>Microsoft Office PowerPoint</Application>
  <PresentationFormat>Custom</PresentationFormat>
  <Paragraphs>191</Paragraphs>
  <Slides>40</Slides>
  <Notes>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White</vt:lpstr>
      <vt:lpstr>CẬP NHẬT GÂY MÊ HỒI SỨC NHI KHOA</vt:lpstr>
      <vt:lpstr>GIÔÙI THIEÄU</vt:lpstr>
      <vt:lpstr>Slide 3</vt:lpstr>
      <vt:lpstr>CAÙI GÌ MÔÙI ?</vt:lpstr>
      <vt:lpstr>HÖÔÙNG DAÃN NHÒN AÊN UOÁNG</vt:lpstr>
      <vt:lpstr>Slide 6</vt:lpstr>
      <vt:lpstr>SÖÛA MEÏ SO VÔÙI SÖÛA COÂNG THÖÙC</vt:lpstr>
      <vt:lpstr>THÔØI GIAN LAØM TROÁNG ½ DAÏ DAØY</vt:lpstr>
      <vt:lpstr>Slide 9</vt:lpstr>
      <vt:lpstr>RCH 2016</vt:lpstr>
      <vt:lpstr>THÔØI GIAN NHAÄN BEÄNH RCH</vt:lpstr>
      <vt:lpstr>RCH NÖÔÙC TRONG</vt:lpstr>
      <vt:lpstr>THUAÄN LÔÏI ?</vt:lpstr>
      <vt:lpstr>ÑAU ÔÛ TREÛ EM</vt:lpstr>
      <vt:lpstr>Slide 15</vt:lpstr>
      <vt:lpstr>HÖÔÙNG DAÃN CUÛA ANZCA</vt:lpstr>
      <vt:lpstr>HÖÔÙNG DAÃN CUÛA ANZCA</vt:lpstr>
      <vt:lpstr>DÖÔÏC HOÏC</vt:lpstr>
      <vt:lpstr>DÖÔÏC HOÏC - CODEINE</vt:lpstr>
      <vt:lpstr>OPIOID</vt:lpstr>
      <vt:lpstr>GAÂY TEÂ VUØNG</vt:lpstr>
      <vt:lpstr>COÙ GÌ THAY ÑOÅI ?</vt:lpstr>
      <vt:lpstr>THUOÁC</vt:lpstr>
      <vt:lpstr>CLONIDINE</vt:lpstr>
      <vt:lpstr>TRANG THIEÁT BÒ</vt:lpstr>
      <vt:lpstr>SIEÂU AÂM</vt:lpstr>
      <vt:lpstr>TEÂ NMC</vt:lpstr>
      <vt:lpstr>RCH 2016</vt:lpstr>
      <vt:lpstr>Slide 29</vt:lpstr>
      <vt:lpstr>GAÂY TEÂ VUØNG – TIME OUT</vt:lpstr>
      <vt:lpstr>ÑOÀNG YÙ VOÂ CAÛM</vt:lpstr>
      <vt:lpstr>NGOÂ ÑOÄC TK</vt:lpstr>
      <vt:lpstr>NGOÄ ÑOÄC TK</vt:lpstr>
      <vt:lpstr>NHÖÕNG THAY ÑOÅI SUY DIEÃN TÖØ NGHIEÂN CÖÙU ÑOÄNG VAÄT CHO NGÖÔØI</vt:lpstr>
      <vt:lpstr>ÑIEÀU NAØY COÙ NGHÓA LAØ GÌ ?</vt:lpstr>
      <vt:lpstr>Slide 36</vt:lpstr>
      <vt:lpstr>TIVA</vt:lpstr>
      <vt:lpstr>CAÙC THOÂNG ÑIEÄP</vt:lpstr>
      <vt:lpstr>CAÂU HOÛI ?</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CAÄP NHAÄT GMHS NHI KHOA</dc:title>
  <dc:creator>Administrator</dc:creator>
  <cp:lastModifiedBy>Windows User</cp:lastModifiedBy>
  <cp:revision>20</cp:revision>
  <dcterms:modified xsi:type="dcterms:W3CDTF">2016-06-22T03:11:32Z</dcterms:modified>
</cp:coreProperties>
</file>