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GIAO </a:t>
            </a:r>
            <a:r>
              <a:rPr lang="en-US" dirty="0" err="1" smtClean="0"/>
              <a:t>TiẾP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22772"/>
          </a:xfrm>
        </p:spPr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Peter Schenk</a:t>
            </a:r>
          </a:p>
          <a:p>
            <a:r>
              <a:rPr lang="en-US" dirty="0" smtClean="0"/>
              <a:t>Wellington Regional Hospital</a:t>
            </a:r>
          </a:p>
          <a:p>
            <a:r>
              <a:rPr lang="en-US" dirty="0" smtClean="0"/>
              <a:t>NEW ZEALAND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9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9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4" y="541636"/>
            <a:ext cx="8049147" cy="5911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22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vong</a:t>
            </a:r>
            <a:r>
              <a:rPr lang="en-US" dirty="0" smtClean="0"/>
              <a:t>                                                  47%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                   36%  </a:t>
            </a:r>
          </a:p>
          <a:p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  			25%</a:t>
            </a:r>
          </a:p>
          <a:p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>				50%</a:t>
            </a:r>
          </a:p>
        </p:txBody>
      </p:sp>
      <p:sp>
        <p:nvSpPr>
          <p:cNvPr id="6" name="Down Arrow 5"/>
          <p:cNvSpPr/>
          <p:nvPr/>
        </p:nvSpPr>
        <p:spPr>
          <a:xfrm>
            <a:off x="5349605" y="2400008"/>
            <a:ext cx="364172" cy="5696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349605" y="3417910"/>
            <a:ext cx="364172" cy="541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49605" y="4302933"/>
            <a:ext cx="364172" cy="5624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349605" y="5147755"/>
            <a:ext cx="364172" cy="6234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7815" y="6126163"/>
            <a:ext cx="729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Haynes et al:  NEJM 2009; 360: 491-9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67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603" y="1587554"/>
            <a:ext cx="8077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  </a:t>
            </a:r>
            <a:r>
              <a:rPr lang="en-US" sz="3600" dirty="0" err="1" smtClean="0"/>
              <a:t>cá</a:t>
            </a:r>
            <a:r>
              <a:rPr lang="en-US" sz="3600" dirty="0" smtClean="0"/>
              <a:t> </a:t>
            </a:r>
            <a:r>
              <a:rPr lang="en-US" sz="3600" dirty="0" err="1" smtClean="0"/>
              <a:t>nhân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thể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sẽ</a:t>
            </a:r>
            <a:r>
              <a:rPr lang="en-US" sz="3600" dirty="0" smtClean="0"/>
              <a:t> </a:t>
            </a:r>
            <a:r>
              <a:rPr lang="en-US" sz="3600" dirty="0" err="1" smtClean="0"/>
              <a:t>gây</a:t>
            </a:r>
            <a:r>
              <a:rPr lang="en-US" sz="3600" dirty="0" smtClean="0"/>
              <a:t> </a:t>
            </a:r>
            <a:r>
              <a:rPr lang="en-US" sz="3600" dirty="0" err="1" smtClean="0"/>
              <a:t>sai</a:t>
            </a:r>
            <a:r>
              <a:rPr lang="en-US" sz="3600" dirty="0" smtClean="0"/>
              <a:t> </a:t>
            </a:r>
            <a:r>
              <a:rPr lang="en-US" sz="3600" dirty="0" err="1" smtClean="0"/>
              <a:t>sót</a:t>
            </a:r>
            <a:endParaRPr lang="en-US" sz="3600" dirty="0" smtClean="0"/>
          </a:p>
          <a:p>
            <a:r>
              <a:rPr lang="en-US" sz="3600" dirty="0" err="1" smtClean="0"/>
              <a:t>Nhưng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đội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khả</a:t>
            </a:r>
            <a:r>
              <a:rPr lang="en-US" sz="3600" dirty="0" smtClean="0"/>
              <a:t> </a:t>
            </a:r>
            <a:r>
              <a:rPr lang="en-US" sz="3600" dirty="0" err="1" smtClean="0"/>
              <a:t>năng</a:t>
            </a:r>
            <a:r>
              <a:rPr lang="en-US" sz="3600" dirty="0" smtClean="0"/>
              <a:t> </a:t>
            </a:r>
            <a:r>
              <a:rPr lang="en-US" sz="3600" dirty="0" err="1" smtClean="0"/>
              <a:t>không</a:t>
            </a:r>
            <a:r>
              <a:rPr lang="en-US" sz="3600" dirty="0" smtClean="0"/>
              <a:t> </a:t>
            </a:r>
            <a:r>
              <a:rPr lang="en-US" sz="3600" dirty="0" err="1" smtClean="0"/>
              <a:t>tạo</a:t>
            </a:r>
            <a:r>
              <a:rPr lang="en-US" sz="3600" dirty="0" smtClean="0"/>
              <a:t> </a:t>
            </a:r>
            <a:r>
              <a:rPr lang="en-US" sz="3600" dirty="0" err="1" smtClean="0"/>
              <a:t>ra</a:t>
            </a:r>
            <a:r>
              <a:rPr lang="en-US" sz="3600" dirty="0" smtClean="0"/>
              <a:t> </a:t>
            </a:r>
            <a:r>
              <a:rPr lang="en-US" sz="3600" dirty="0" err="1" smtClean="0"/>
              <a:t>sai</a:t>
            </a:r>
            <a:r>
              <a:rPr lang="en-US" sz="3600" dirty="0" smtClean="0"/>
              <a:t> </a:t>
            </a:r>
            <a:r>
              <a:rPr lang="en-US" sz="3600" dirty="0" err="1" smtClean="0"/>
              <a:t>sót</a:t>
            </a:r>
            <a:r>
              <a:rPr lang="en-US" sz="3600" dirty="0" smtClean="0"/>
              <a:t>   ”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91325" y="3978224"/>
            <a:ext cx="7437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angla MN"/>
                <a:cs typeface="Bangla MN"/>
              </a:rPr>
              <a:t>FOCUS</a:t>
            </a:r>
            <a:r>
              <a:rPr lang="en-US" b="1" dirty="0" smtClean="0">
                <a:latin typeface="Avenir Black Oblique"/>
                <a:cs typeface="Avenir Black Oblique"/>
              </a:rPr>
              <a:t>  (Flawless Operative Cardiovascular Unified Systems)</a:t>
            </a:r>
            <a:endParaRPr lang="en-US" b="1" dirty="0"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0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orldmap-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15" b="8415"/>
          <a:stretch>
            <a:fillRect/>
          </a:stretch>
        </p:blipFill>
        <p:spPr>
          <a:xfrm>
            <a:off x="457200" y="1198642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58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of-new-zeal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-Shot-2016-05-24-at-0646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825500"/>
            <a:ext cx="7810500" cy="5194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48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7px-Airbus_A380_Cockp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8111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76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167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4729" y="-718722"/>
            <a:ext cx="5668500" cy="8151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09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ss-Cheese-Model-Pati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1" y="644359"/>
            <a:ext cx="7983783" cy="5547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144" y="844057"/>
            <a:ext cx="326153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MÔ HÌNH PHO MÁT THỤY SỸ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593" y="4557932"/>
            <a:ext cx="220862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Nhóm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Giao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trách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nhiệm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Bàn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giao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409" y="2869809"/>
            <a:ext cx="173032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</a:t>
            </a:r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chức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Văn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hóa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chính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sách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dở</a:t>
            </a:r>
            <a:r>
              <a:rPr lang="en-US" dirty="0" smtClean="0">
                <a:solidFill>
                  <a:schemeClr val="bg1"/>
                </a:solidFill>
              </a:rPr>
              <a:t> dang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8861" y="1106024"/>
            <a:ext cx="286764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</a:t>
            </a:r>
            <a:r>
              <a:rPr lang="en-US" b="1" dirty="0" err="1" smtClean="0">
                <a:solidFill>
                  <a:srgbClr val="FF0000"/>
                </a:solidFill>
              </a:rPr>
              <a:t>Kĩ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thuật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Thiết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tồi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Bảo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dưỡng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gián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đoạn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2836" y="644359"/>
            <a:ext cx="106914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Qũy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nguồn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chính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941" y="1814732"/>
            <a:ext cx="186992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cấp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Đào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tạo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Mất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tập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trung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Mệt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mỏi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63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</a:t>
            </a:r>
            <a:r>
              <a:rPr lang="en-US" dirty="0" err="1" smtClean="0"/>
              <a:t>và</a:t>
            </a:r>
            <a:r>
              <a:rPr lang="en-US" dirty="0" smtClean="0"/>
              <a:t> An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386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en-US" dirty="0" smtClean="0"/>
          </a:p>
          <a:p>
            <a:r>
              <a:rPr lang="en-US" dirty="0" smtClean="0"/>
              <a:t>&gt;7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endParaRPr lang="en-US" dirty="0" smtClean="0"/>
          </a:p>
          <a:p>
            <a:r>
              <a:rPr lang="en-US" dirty="0" smtClean="0"/>
              <a:t>&gt;1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chết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50%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biến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phòng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tránh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được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1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89241598590_eng_Checkl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61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116</TotalTime>
  <Words>147</Words>
  <Application>Microsoft Macintosh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Twilight</vt:lpstr>
      <vt:lpstr>GIAO TiẾP</vt:lpstr>
      <vt:lpstr>Slide 2</vt:lpstr>
      <vt:lpstr>Slide 3</vt:lpstr>
      <vt:lpstr>Slide 4</vt:lpstr>
      <vt:lpstr>Slide 5</vt:lpstr>
      <vt:lpstr>Slide 6</vt:lpstr>
      <vt:lpstr>Slide 7</vt:lpstr>
      <vt:lpstr>WHO và An toàn trong phẫu thuật</vt:lpstr>
      <vt:lpstr>Slide 9</vt:lpstr>
      <vt:lpstr>Slide 10</vt:lpstr>
      <vt:lpstr>Kết quả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Valerie Schenk</dc:creator>
  <cp:lastModifiedBy>Windows User</cp:lastModifiedBy>
  <cp:revision>17</cp:revision>
  <dcterms:created xsi:type="dcterms:W3CDTF">2016-06-19T03:55:09Z</dcterms:created>
  <dcterms:modified xsi:type="dcterms:W3CDTF">2016-06-22T19:11:22Z</dcterms:modified>
</cp:coreProperties>
</file>